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61" r:id="rId5"/>
    <p:sldId id="260" r:id="rId6"/>
    <p:sldId id="263" r:id="rId7"/>
  </p:sldIdLst>
  <p:sldSz cx="12190413" cy="6859588"/>
  <p:notesSz cx="6858000" cy="9144000"/>
  <p:defaultTextStyle>
    <a:defPPr>
      <a:defRPr lang="it-IT"/>
    </a:defPPr>
    <a:lvl1pPr marL="0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44251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88502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632753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177004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721254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265505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809756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354007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393"/>
    <a:srgbClr val="FF4F4F"/>
    <a:srgbClr val="FFFFFF"/>
    <a:srgbClr val="FF2F2F"/>
    <a:srgbClr val="C2C2C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07BB5A0-ABA6-4C3C-BA41-81170B6E6B11}" v="80" dt="2021-06-08T19:15:36.646"/>
    <p1510:client id="{FD2CCBE2-B6D2-4AE6-B052-6C23669AC0E5}" v="17" dt="2021-06-08T19:19:42.30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594" y="108"/>
      </p:cViewPr>
      <p:guideLst>
        <p:guide orient="horz" pos="2161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is 1991@live.it" userId="0efc73fe082df7f1" providerId="Windows Live" clId="Web-{FD2CCBE2-B6D2-4AE6-B052-6C23669AC0E5}"/>
    <pc:docChg chg="modSld">
      <pc:chgData name="alis 1991@live.it" userId="0efc73fe082df7f1" providerId="Windows Live" clId="Web-{FD2CCBE2-B6D2-4AE6-B052-6C23669AC0E5}" dt="2021-06-08T19:19:38.197" v="7" actId="20577"/>
      <pc:docMkLst>
        <pc:docMk/>
      </pc:docMkLst>
      <pc:sldChg chg="modSp">
        <pc:chgData name="alis 1991@live.it" userId="0efc73fe082df7f1" providerId="Windows Live" clId="Web-{FD2CCBE2-B6D2-4AE6-B052-6C23669AC0E5}" dt="2021-06-08T19:19:38.197" v="7" actId="20577"/>
        <pc:sldMkLst>
          <pc:docMk/>
          <pc:sldMk cId="0" sldId="257"/>
        </pc:sldMkLst>
        <pc:spChg chg="mod">
          <ac:chgData name="alis 1991@live.it" userId="0efc73fe082df7f1" providerId="Windows Live" clId="Web-{FD2CCBE2-B6D2-4AE6-B052-6C23669AC0E5}" dt="2021-06-08T19:19:38.197" v="7" actId="20577"/>
          <ac:spMkLst>
            <pc:docMk/>
            <pc:sldMk cId="0" sldId="257"/>
            <ac:spMk id="28" creationId="{00000000-0000-0000-0000-000000000000}"/>
          </ac:spMkLst>
        </pc:spChg>
      </pc:sldChg>
    </pc:docChg>
  </pc:docChgLst>
  <pc:docChgLst>
    <pc:chgData name="alis 1991@live.it" userId="0efc73fe082df7f1" providerId="Windows Live" clId="Web-{207BB5A0-ABA6-4C3C-BA41-81170B6E6B11}"/>
    <pc:docChg chg="modSld">
      <pc:chgData name="alis 1991@live.it" userId="0efc73fe082df7f1" providerId="Windows Live" clId="Web-{207BB5A0-ABA6-4C3C-BA41-81170B6E6B11}" dt="2021-06-08T19:15:36.646" v="50" actId="1076"/>
      <pc:docMkLst>
        <pc:docMk/>
      </pc:docMkLst>
      <pc:sldChg chg="modSp">
        <pc:chgData name="alis 1991@live.it" userId="0efc73fe082df7f1" providerId="Windows Live" clId="Web-{207BB5A0-ABA6-4C3C-BA41-81170B6E6B11}" dt="2021-06-08T19:15:00.459" v="48" actId="1076"/>
        <pc:sldMkLst>
          <pc:docMk/>
          <pc:sldMk cId="0" sldId="257"/>
        </pc:sldMkLst>
        <pc:spChg chg="mod">
          <ac:chgData name="alis 1991@live.it" userId="0efc73fe082df7f1" providerId="Windows Live" clId="Web-{207BB5A0-ABA6-4C3C-BA41-81170B6E6B11}" dt="2021-06-08T19:15:00.459" v="48" actId="1076"/>
          <ac:spMkLst>
            <pc:docMk/>
            <pc:sldMk cId="0" sldId="257"/>
            <ac:spMk id="21" creationId="{00000000-0000-0000-0000-000000000000}"/>
          </ac:spMkLst>
        </pc:spChg>
      </pc:sldChg>
      <pc:sldChg chg="modSp">
        <pc:chgData name="alis 1991@live.it" userId="0efc73fe082df7f1" providerId="Windows Live" clId="Web-{207BB5A0-ABA6-4C3C-BA41-81170B6E6B11}" dt="2021-06-08T19:12:45.365" v="34" actId="20577"/>
        <pc:sldMkLst>
          <pc:docMk/>
          <pc:sldMk cId="0" sldId="258"/>
        </pc:sldMkLst>
        <pc:spChg chg="mod">
          <ac:chgData name="alis 1991@live.it" userId="0efc73fe082df7f1" providerId="Windows Live" clId="Web-{207BB5A0-ABA6-4C3C-BA41-81170B6E6B11}" dt="2021-06-08T19:12:45.365" v="34" actId="20577"/>
          <ac:spMkLst>
            <pc:docMk/>
            <pc:sldMk cId="0" sldId="258"/>
            <ac:spMk id="23" creationId="{00000000-0000-0000-0000-000000000000}"/>
          </ac:spMkLst>
        </pc:spChg>
      </pc:sldChg>
      <pc:sldChg chg="modSp">
        <pc:chgData name="alis 1991@live.it" userId="0efc73fe082df7f1" providerId="Windows Live" clId="Web-{207BB5A0-ABA6-4C3C-BA41-81170B6E6B11}" dt="2021-06-08T19:15:36.646" v="50" actId="1076"/>
        <pc:sldMkLst>
          <pc:docMk/>
          <pc:sldMk cId="0" sldId="261"/>
        </pc:sldMkLst>
        <pc:spChg chg="mod">
          <ac:chgData name="alis 1991@live.it" userId="0efc73fe082df7f1" providerId="Windows Live" clId="Web-{207BB5A0-ABA6-4C3C-BA41-81170B6E6B11}" dt="2021-06-08T19:15:36.646" v="50" actId="1076"/>
          <ac:spMkLst>
            <pc:docMk/>
            <pc:sldMk cId="0" sldId="261"/>
            <ac:spMk id="21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ACBEF1-AAC3-4008-9F2C-960A5CD22C30}" type="datetimeFigureOut">
              <a:rPr lang="it-IT" smtClean="0"/>
              <a:t>09/06/2021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F3520B-0A39-4A4B-8343-B821DE8F100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122050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8850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544251" algn="l" defTabSz="108850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1088502" algn="l" defTabSz="108850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632753" algn="l" defTabSz="108850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2177004" algn="l" defTabSz="108850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2721254" algn="l" defTabSz="108850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265505" algn="l" defTabSz="108850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809756" algn="l" defTabSz="108850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354007" algn="l" defTabSz="108850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F3520B-0A39-4A4B-8343-B821DE8F100F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465793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F3520B-0A39-4A4B-8343-B821DE8F100F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430193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F3520B-0A39-4A4B-8343-B821DE8F100F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560579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7"/>
          <p:cNvSpPr/>
          <p:nvPr/>
        </p:nvSpPr>
        <p:spPr>
          <a:xfrm flipH="1">
            <a:off x="3555537" y="0"/>
            <a:ext cx="8634876" cy="6859588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8850" tIns="54425" rIns="108850" bIns="54425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Connettore 1 8"/>
          <p:cNvSpPr>
            <a:spLocks noChangeShapeType="1"/>
          </p:cNvSpPr>
          <p:nvPr/>
        </p:nvSpPr>
        <p:spPr bwMode="auto">
          <a:xfrm rot="16200000">
            <a:off x="125743" y="3429794"/>
            <a:ext cx="6859588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108850" tIns="54425" rIns="108850" bIns="54425" anchor="t" compatLnSpc="1"/>
          <a:lstStyle/>
          <a:p>
            <a:endParaRPr kumimoji="0" lang="en-US"/>
          </a:p>
        </p:txBody>
      </p:sp>
      <p:sp>
        <p:nvSpPr>
          <p:cNvPr id="12" name="Titolo 11"/>
          <p:cNvSpPr>
            <a:spLocks noGrp="1"/>
          </p:cNvSpPr>
          <p:nvPr>
            <p:ph type="ctrTitle"/>
          </p:nvPr>
        </p:nvSpPr>
        <p:spPr>
          <a:xfrm>
            <a:off x="4488573" y="533524"/>
            <a:ext cx="6806314" cy="2868832"/>
          </a:xfrm>
        </p:spPr>
        <p:txBody>
          <a:bodyPr lIns="54425" tIns="0" rIns="54425">
            <a:noAutofit/>
          </a:bodyPr>
          <a:lstStyle>
            <a:lvl1pPr algn="r">
              <a:defRPr sz="5000" b="1"/>
            </a:lvl1pPr>
            <a:extLst/>
          </a:lstStyle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25" name="Sottotitolo 24"/>
          <p:cNvSpPr>
            <a:spLocks noGrp="1"/>
          </p:cNvSpPr>
          <p:nvPr>
            <p:ph type="subTitle" idx="1"/>
          </p:nvPr>
        </p:nvSpPr>
        <p:spPr>
          <a:xfrm>
            <a:off x="4472007" y="3540684"/>
            <a:ext cx="6818816" cy="1101503"/>
          </a:xfrm>
        </p:spPr>
        <p:txBody>
          <a:bodyPr lIns="54425" tIns="0" rIns="54425" bIns="0"/>
          <a:lstStyle>
            <a:lvl1pPr marL="0" indent="0" algn="r">
              <a:buNone/>
              <a:defRPr sz="2600">
                <a:solidFill>
                  <a:srgbClr val="FFFFFF"/>
                </a:solidFill>
                <a:effectLst/>
              </a:defRPr>
            </a:lvl1pPr>
            <a:lvl2pPr marL="544251" indent="0" algn="ctr">
              <a:buNone/>
            </a:lvl2pPr>
            <a:lvl3pPr marL="1088502" indent="0" algn="ctr">
              <a:buNone/>
            </a:lvl3pPr>
            <a:lvl4pPr marL="1632753" indent="0" algn="ctr">
              <a:buNone/>
            </a:lvl4pPr>
            <a:lvl5pPr marL="2177004" indent="0" algn="ctr">
              <a:buNone/>
            </a:lvl5pPr>
            <a:lvl6pPr marL="2721254" indent="0" algn="ctr">
              <a:buNone/>
            </a:lvl6pPr>
            <a:lvl7pPr marL="3265505" indent="0" algn="ctr">
              <a:buNone/>
            </a:lvl7pPr>
            <a:lvl8pPr marL="3809756" indent="0" algn="ctr">
              <a:buNone/>
            </a:lvl8pPr>
            <a:lvl9pPr marL="4354007" indent="0" algn="ctr">
              <a:buNone/>
            </a:lvl9pPr>
            <a:extLst/>
          </a:lstStyle>
          <a:p>
            <a:r>
              <a:rPr kumimoji="0" lang="it-IT"/>
              <a:t>Fare clic per modificare lo stile del sottotitolo dello schema</a:t>
            </a:r>
            <a:endParaRPr kumimoji="0" lang="en-US"/>
          </a:p>
        </p:txBody>
      </p:sp>
      <p:sp>
        <p:nvSpPr>
          <p:cNvPr id="31" name="Segnaposto data 30"/>
          <p:cNvSpPr>
            <a:spLocks noGrp="1"/>
          </p:cNvSpPr>
          <p:nvPr>
            <p:ph type="dt" sz="half" idx="10"/>
          </p:nvPr>
        </p:nvSpPr>
        <p:spPr>
          <a:xfrm>
            <a:off x="7827280" y="6559465"/>
            <a:ext cx="2669604" cy="226956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B8FE937-6703-446B-9D32-DADEA7F2E4BC}" type="datetimeFigureOut">
              <a:rPr lang="it-IT" smtClean="0"/>
              <a:t>09/06/2021</a:t>
            </a:fld>
            <a:endParaRPr lang="it-IT"/>
          </a:p>
        </p:txBody>
      </p:sp>
      <p:sp>
        <p:nvSpPr>
          <p:cNvPr id="18" name="Segnaposto piè di pagina 17"/>
          <p:cNvSpPr>
            <a:spLocks noGrp="1"/>
          </p:cNvSpPr>
          <p:nvPr>
            <p:ph type="ftr" sz="quarter" idx="11"/>
          </p:nvPr>
        </p:nvSpPr>
        <p:spPr>
          <a:xfrm>
            <a:off x="3758711" y="6559465"/>
            <a:ext cx="3903121" cy="228653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it-IT"/>
          </a:p>
        </p:txBody>
      </p:sp>
      <p:sp>
        <p:nvSpPr>
          <p:cNvPr id="29" name="Segnaposto numero diapositiva 28"/>
          <p:cNvSpPr>
            <a:spLocks noGrp="1"/>
          </p:cNvSpPr>
          <p:nvPr>
            <p:ph type="sldNum" sz="quarter" idx="12"/>
          </p:nvPr>
        </p:nvSpPr>
        <p:spPr>
          <a:xfrm>
            <a:off x="10506478" y="6557766"/>
            <a:ext cx="784346" cy="228653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8C254EC-2F77-42CA-8FE3-BFB9260AD001}" type="slidenum">
              <a:rPr lang="it-IT" smtClean="0"/>
              <a:t>‹N›</a:t>
            </a:fld>
            <a:endParaRPr lang="it-IT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FE937-6703-446B-9D32-DADEA7F2E4BC}" type="datetimeFigureOut">
              <a:rPr lang="it-IT" smtClean="0"/>
              <a:t>09/06/2021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254EC-2F77-42CA-8FE3-BFB9260AD001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36462" y="275020"/>
            <a:ext cx="2031736" cy="5852880"/>
          </a:xfrm>
        </p:spPr>
        <p:txBody>
          <a:bodyPr vert="eaVert" anchor="t"/>
          <a:lstStyle/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609521" y="274707"/>
            <a:ext cx="8025355" cy="5852880"/>
          </a:xfrm>
        </p:spPr>
        <p:txBody>
          <a:bodyPr vert="eaVert"/>
          <a:lstStyle/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5656352" y="6559465"/>
            <a:ext cx="2669604" cy="226956"/>
          </a:xfrm>
        </p:spPr>
        <p:txBody>
          <a:bodyPr/>
          <a:lstStyle/>
          <a:p>
            <a:fld id="{9B8FE937-6703-446B-9D32-DADEA7F2E4BC}" type="datetimeFigureOut">
              <a:rPr lang="it-IT" smtClean="0"/>
              <a:t>09/06/2021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609521" y="6557766"/>
            <a:ext cx="4876165" cy="228653"/>
          </a:xfr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8338242" y="6554717"/>
            <a:ext cx="784346" cy="22865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8C254EC-2F77-42CA-8FE3-BFB9260AD001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FE937-6703-446B-9D32-DADEA7F2E4BC}" type="datetimeFigureOut">
              <a:rPr lang="it-IT" smtClean="0"/>
              <a:t>09/06/2021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254EC-2F77-42CA-8FE3-BFB9260AD001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422215" y="2822491"/>
            <a:ext cx="8339565" cy="1362390"/>
          </a:xfrm>
        </p:spPr>
        <p:txBody>
          <a:bodyPr tIns="0" anchor="t"/>
          <a:lstStyle>
            <a:lvl1pPr algn="r">
              <a:buNone/>
              <a:defRPr sz="5000" b="1" cap="all"/>
            </a:lvl1pPr>
            <a:extLst/>
          </a:lstStyle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422215" y="1905443"/>
            <a:ext cx="8339565" cy="743679"/>
          </a:xfrm>
        </p:spPr>
        <p:txBody>
          <a:bodyPr anchor="b"/>
          <a:lstStyle>
            <a:lvl1pPr marL="0" indent="0" algn="r">
              <a:buNone/>
              <a:defRPr sz="2400">
                <a:solidFill>
                  <a:schemeClr val="tx1"/>
                </a:solidFill>
                <a:effectLst/>
              </a:defRPr>
            </a:lvl1pPr>
            <a:lvl2pPr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6298164" y="6558329"/>
            <a:ext cx="2669604" cy="226956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B8FE937-6703-446B-9D32-DADEA7F2E4BC}" type="datetimeFigureOut">
              <a:rPr lang="it-IT" smtClean="0"/>
              <a:t>09/06/2021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2313510" y="6558329"/>
            <a:ext cx="3860297" cy="228653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8977434" y="6556630"/>
            <a:ext cx="784346" cy="228653"/>
          </a:xfrm>
        </p:spPr>
        <p:txBody>
          <a:bodyPr/>
          <a:lstStyle/>
          <a:p>
            <a:fld id="{F8C254EC-2F77-42CA-8FE3-BFB9260AD001}" type="slidenum">
              <a:rPr lang="it-IT" smtClean="0"/>
              <a:t>‹N›</a:t>
            </a:fld>
            <a:endParaRPr lang="it-IT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9521" y="320114"/>
            <a:ext cx="9654807" cy="1143265"/>
          </a:xfrm>
        </p:spPr>
        <p:txBody>
          <a:bodyPr/>
          <a:lstStyle/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609521" y="1600572"/>
            <a:ext cx="4693309" cy="4527011"/>
          </a:xfrm>
        </p:spPr>
        <p:txBody>
          <a:bodyPr anchor="t"/>
          <a:lstStyle>
            <a:lvl1pPr>
              <a:defRPr sz="3300"/>
            </a:lvl1pPr>
            <a:lvl2pPr>
              <a:defRPr sz="29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extLst/>
          </a:lstStyle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 kumimoji="0"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5571019" y="1600572"/>
            <a:ext cx="4693309" cy="4527011"/>
          </a:xfrm>
        </p:spPr>
        <p:txBody>
          <a:bodyPr anchor="t"/>
          <a:lstStyle>
            <a:lvl1pPr>
              <a:defRPr sz="3300"/>
            </a:lvl1pPr>
            <a:lvl2pPr>
              <a:defRPr sz="29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extLst/>
          </a:lstStyle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FE937-6703-446B-9D32-DADEA7F2E4BC}" type="datetimeFigureOut">
              <a:rPr lang="it-IT" smtClean="0"/>
              <a:t>09/06/2021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254EC-2F77-42CA-8FE3-BFB9260AD001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9521" y="320114"/>
            <a:ext cx="9654807" cy="1143265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09521" y="5868759"/>
            <a:ext cx="4693309" cy="457306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2100" b="1">
                <a:solidFill>
                  <a:schemeClr val="tx2"/>
                </a:solidFill>
                <a:effectLst/>
              </a:defRPr>
            </a:lvl1pPr>
            <a:lvl2pPr>
              <a:buNone/>
              <a:defRPr sz="2400" b="1"/>
            </a:lvl2pPr>
            <a:lvl3pPr>
              <a:buNone/>
              <a:defRPr sz="2100" b="1"/>
            </a:lvl3pPr>
            <a:lvl4pPr>
              <a:buNone/>
              <a:defRPr sz="1900" b="1"/>
            </a:lvl4pPr>
            <a:lvl5pPr>
              <a:buNone/>
              <a:defRPr sz="1900" b="1"/>
            </a:lvl5pPr>
            <a:extLst/>
          </a:lstStyle>
          <a:p>
            <a:pPr lvl="0" eaLnBrk="1" latinLnBrk="0" hangingPunct="1"/>
            <a:r>
              <a:rPr kumimoji="0" lang="it-IT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5571019" y="5868759"/>
            <a:ext cx="4693309" cy="457306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2100" b="1">
                <a:solidFill>
                  <a:schemeClr val="tx2"/>
                </a:solidFill>
                <a:effectLst/>
              </a:defRPr>
            </a:lvl1pPr>
            <a:lvl2pPr>
              <a:buNone/>
              <a:defRPr sz="2400" b="1"/>
            </a:lvl2pPr>
            <a:lvl3pPr>
              <a:buNone/>
              <a:defRPr sz="2100" b="1"/>
            </a:lvl3pPr>
            <a:lvl4pPr>
              <a:buNone/>
              <a:defRPr sz="1900" b="1"/>
            </a:lvl4pPr>
            <a:lvl5pPr>
              <a:buNone/>
              <a:defRPr sz="1900" b="1"/>
            </a:lvl5pPr>
            <a:extLst/>
          </a:lstStyle>
          <a:p>
            <a:pPr lvl="0" eaLnBrk="1" latinLnBrk="0" hangingPunct="1"/>
            <a:r>
              <a:rPr kumimoji="0" lang="it-IT"/>
              <a:t>Fare clic per modificare stili del testo dello schema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2"/>
          </p:nvPr>
        </p:nvSpPr>
        <p:spPr>
          <a:xfrm>
            <a:off x="609521" y="1712236"/>
            <a:ext cx="4693309" cy="4115753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extLst/>
          </a:lstStyle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 kumimoji="0" lang="en-US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5571019" y="1712236"/>
            <a:ext cx="4693309" cy="4115753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extLst/>
          </a:lstStyle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FE937-6703-446B-9D32-DADEA7F2E4BC}" type="datetimeFigureOut">
              <a:rPr lang="it-IT" smtClean="0"/>
              <a:t>09/06/2021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254EC-2F77-42CA-8FE3-BFB9260AD001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9521" y="320114"/>
            <a:ext cx="9654807" cy="1143265"/>
          </a:xfrm>
        </p:spPr>
        <p:txBody>
          <a:bodyPr/>
          <a:lstStyle/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FE937-6703-446B-9D32-DADEA7F2E4BC}" type="datetimeFigureOut">
              <a:rPr lang="it-IT" smtClean="0"/>
              <a:t>09/06/2021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254EC-2F77-42CA-8FE3-BFB9260AD001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B8FE937-6703-446B-9D32-DADEA7F2E4BC}" type="datetimeFigureOut">
              <a:rPr lang="it-IT" smtClean="0"/>
              <a:t>09/06/2021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254EC-2F77-42CA-8FE3-BFB9260AD001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9521" y="228653"/>
            <a:ext cx="7862816" cy="1173752"/>
          </a:xfrm>
        </p:spPr>
        <p:txBody>
          <a:bodyPr wrap="square" anchor="b"/>
          <a:lstStyle>
            <a:lvl1pPr algn="l">
              <a:buNone/>
              <a:defRPr lang="en-US" sz="2900" baseline="0" smtClean="0"/>
            </a:lvl1pPr>
            <a:extLst/>
          </a:lstStyle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609521" y="1497762"/>
            <a:ext cx="7862816" cy="602652"/>
          </a:xfrm>
        </p:spPr>
        <p:txBody>
          <a:bodyPr rot="0" spcFirstLastPara="0" vertOverflow="overflow" horzOverflow="overflow" vert="horz" wrap="square" lIns="54425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700"/>
            </a:lvl1pPr>
            <a:lvl2pPr>
              <a:buNone/>
              <a:defRPr sz="1400"/>
            </a:lvl2pPr>
            <a:lvl3pPr>
              <a:buNone/>
              <a:defRPr sz="1200"/>
            </a:lvl3pPr>
            <a:lvl4pPr>
              <a:buNone/>
              <a:defRPr sz="1100"/>
            </a:lvl4pPr>
            <a:lvl5pPr>
              <a:buNone/>
              <a:defRPr sz="1100"/>
            </a:lvl5pPr>
            <a:extLst/>
          </a:lstStyle>
          <a:p>
            <a:pPr lvl="0" eaLnBrk="1" latinLnBrk="0" hangingPunct="1"/>
            <a:r>
              <a:rPr kumimoji="0"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609520" y="2134094"/>
            <a:ext cx="9650744" cy="4372764"/>
          </a:xfrm>
        </p:spPr>
        <p:txBody>
          <a:bodyPr/>
          <a:lstStyle>
            <a:lvl1pPr>
              <a:defRPr sz="3800"/>
            </a:lvl1pPr>
            <a:lvl2pPr>
              <a:defRPr sz="3300"/>
            </a:lvl2pPr>
            <a:lvl3pPr>
              <a:defRPr sz="2900"/>
            </a:lvl3pPr>
            <a:lvl4pPr>
              <a:defRPr sz="2400"/>
            </a:lvl4pPr>
            <a:lvl5pPr>
              <a:defRPr sz="2400"/>
            </a:lvl5pPr>
            <a:extLst/>
          </a:lstStyle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FE937-6703-446B-9D32-DADEA7F2E4BC}" type="datetimeFigureOut">
              <a:rPr lang="it-IT" smtClean="0"/>
              <a:t>09/06/2021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254EC-2F77-42CA-8FE3-BFB9260AD001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7"/>
          <p:cNvSpPr/>
          <p:nvPr/>
        </p:nvSpPr>
        <p:spPr>
          <a:xfrm rot="21240000">
            <a:off x="797190" y="1004901"/>
            <a:ext cx="5758620" cy="4313572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850" tIns="54425" rIns="108850" bIns="54425"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tangolo 8"/>
          <p:cNvSpPr/>
          <p:nvPr/>
        </p:nvSpPr>
        <p:spPr>
          <a:xfrm rot="21420000">
            <a:off x="795508" y="999048"/>
            <a:ext cx="5758620" cy="4313572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850" tIns="54425" rIns="108850" bIns="54425"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184529" y="1143265"/>
            <a:ext cx="4571405" cy="2057876"/>
          </a:xfrm>
        </p:spPr>
        <p:txBody>
          <a:bodyPr vert="horz" anchor="b"/>
          <a:lstStyle>
            <a:lvl1pPr algn="l">
              <a:buNone/>
              <a:defRPr sz="36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it-IT"/>
              <a:t>Fare clic per modificare lo stile del titolo</a:t>
            </a:r>
            <a:endParaRPr kumimoji="0" lang="en-US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7184529" y="3284395"/>
            <a:ext cx="4571405" cy="1920685"/>
          </a:xfrm>
        </p:spPr>
        <p:txBody>
          <a:bodyPr rot="0" spcFirstLastPara="0" vertOverflow="overflow" horzOverflow="overflow" vert="horz" wrap="square" lIns="97965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700" baseline="0">
                <a:solidFill>
                  <a:schemeClr val="tx1"/>
                </a:solidFill>
              </a:defRPr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it-IT" dirty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FE937-6703-446B-9D32-DADEA7F2E4BC}" type="datetimeFigureOut">
              <a:rPr lang="it-IT" smtClean="0"/>
              <a:t>09/06/2021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254EC-2F77-42CA-8FE3-BFB9260AD001}" type="slidenum">
              <a:rPr lang="it-IT" smtClean="0"/>
              <a:t>‹N›</a:t>
            </a:fld>
            <a:endParaRPr lang="it-IT"/>
          </a:p>
        </p:txBody>
      </p:sp>
      <p:sp>
        <p:nvSpPr>
          <p:cNvPr id="10" name="Segnaposto immagine 9"/>
          <p:cNvSpPr>
            <a:spLocks noGrp="1"/>
          </p:cNvSpPr>
          <p:nvPr>
            <p:ph type="pic" idx="1"/>
          </p:nvPr>
        </p:nvSpPr>
        <p:spPr>
          <a:xfrm>
            <a:off x="884794" y="1041244"/>
            <a:ext cx="5607590" cy="4207214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800"/>
            </a:lvl1pPr>
            <a:extLst/>
          </a:lstStyle>
          <a:p>
            <a:r>
              <a:rPr kumimoji="0" lang="it-IT"/>
              <a:t>Fare clic sull'icona per inserire un'immagine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/>
          <p:cNvSpPr/>
          <p:nvPr/>
        </p:nvSpPr>
        <p:spPr>
          <a:xfrm flipH="1">
            <a:off x="10869785" y="0"/>
            <a:ext cx="1320628" cy="6859588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8850" tIns="54425" rIns="108850" bIns="54425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Segnaposto titolo 2"/>
          <p:cNvSpPr>
            <a:spLocks noGrp="1"/>
          </p:cNvSpPr>
          <p:nvPr>
            <p:ph type="title"/>
          </p:nvPr>
        </p:nvSpPr>
        <p:spPr>
          <a:xfrm>
            <a:off x="609520" y="320114"/>
            <a:ext cx="9650744" cy="1143265"/>
          </a:xfrm>
          <a:prstGeom prst="rect">
            <a:avLst/>
          </a:prstGeom>
        </p:spPr>
        <p:txBody>
          <a:bodyPr vert="horz" lIns="54425" tIns="0" rIns="54425" bIns="0" anchor="b" anchorCtr="0">
            <a:normAutofit/>
          </a:bodyPr>
          <a:lstStyle/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31" name="Segnaposto testo 30"/>
          <p:cNvSpPr>
            <a:spLocks noGrp="1"/>
          </p:cNvSpPr>
          <p:nvPr>
            <p:ph type="body" idx="1"/>
          </p:nvPr>
        </p:nvSpPr>
        <p:spPr>
          <a:xfrm>
            <a:off x="609520" y="1609789"/>
            <a:ext cx="9650744" cy="4847442"/>
          </a:xfrm>
          <a:prstGeom prst="rect">
            <a:avLst/>
          </a:prstGeom>
        </p:spPr>
        <p:txBody>
          <a:bodyPr vert="horz" lIns="108850" tIns="54425" rIns="108850" bIns="54425">
            <a:normAutofit/>
          </a:bodyPr>
          <a:lstStyle/>
          <a:p>
            <a:pPr lvl="0" eaLnBrk="1" latinLnBrk="0" hangingPunct="1"/>
            <a:r>
              <a:rPr kumimoji="0" lang="it-IT"/>
              <a:t>Fare clic per modificare stili del testo dello schema</a:t>
            </a:r>
          </a:p>
          <a:p>
            <a:pPr lvl="1" eaLnBrk="1" latinLnBrk="0" hangingPunct="1"/>
            <a:r>
              <a:rPr kumimoji="0" lang="it-IT"/>
              <a:t>Secondo livello</a:t>
            </a:r>
          </a:p>
          <a:p>
            <a:pPr lvl="2" eaLnBrk="1" latinLnBrk="0" hangingPunct="1"/>
            <a:r>
              <a:rPr kumimoji="0" lang="it-IT"/>
              <a:t>Terzo livello</a:t>
            </a:r>
          </a:p>
          <a:p>
            <a:pPr lvl="3" eaLnBrk="1" latinLnBrk="0" hangingPunct="1"/>
            <a:r>
              <a:rPr kumimoji="0" lang="it-IT"/>
              <a:t>Quarto livello</a:t>
            </a:r>
          </a:p>
          <a:p>
            <a:pPr lvl="4" eaLnBrk="1" latinLnBrk="0" hangingPunct="1"/>
            <a:r>
              <a:rPr kumimoji="0" lang="it-IT"/>
              <a:t>Quinto livello</a:t>
            </a:r>
            <a:endParaRPr kumimoji="0" lang="en-US"/>
          </a:p>
        </p:txBody>
      </p:sp>
      <p:sp>
        <p:nvSpPr>
          <p:cNvPr id="27" name="Segnaposto data 26"/>
          <p:cNvSpPr>
            <a:spLocks noGrp="1"/>
          </p:cNvSpPr>
          <p:nvPr>
            <p:ph type="dt" sz="half" idx="2"/>
          </p:nvPr>
        </p:nvSpPr>
        <p:spPr>
          <a:xfrm>
            <a:off x="5660511" y="6559465"/>
            <a:ext cx="2669604" cy="226956"/>
          </a:xfrm>
          <a:prstGeom prst="rect">
            <a:avLst/>
          </a:prstGeom>
        </p:spPr>
        <p:txBody>
          <a:bodyPr vert="horz" lIns="108850" tIns="0" rIns="108850" bIns="0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9B8FE937-6703-446B-9D32-DADEA7F2E4BC}" type="datetimeFigureOut">
              <a:rPr lang="it-IT" smtClean="0"/>
              <a:t>09/06/2021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3"/>
          </p:nvPr>
        </p:nvSpPr>
        <p:spPr>
          <a:xfrm>
            <a:off x="609521" y="6559465"/>
            <a:ext cx="4876165" cy="228653"/>
          </a:xfrm>
          <a:prstGeom prst="rect">
            <a:avLst/>
          </a:prstGeom>
        </p:spPr>
        <p:txBody>
          <a:bodyPr vert="horz" lIns="108850" tIns="0" rIns="108850" bIns="0" anchor="b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endParaRPr lang="it-IT"/>
          </a:p>
        </p:txBody>
      </p:sp>
      <p:sp>
        <p:nvSpPr>
          <p:cNvPr id="16" name="Segnaposto numero diapositiva 15"/>
          <p:cNvSpPr>
            <a:spLocks noGrp="1"/>
          </p:cNvSpPr>
          <p:nvPr>
            <p:ph type="sldNum" sz="quarter" idx="4"/>
          </p:nvPr>
        </p:nvSpPr>
        <p:spPr>
          <a:xfrm>
            <a:off x="8334179" y="6557766"/>
            <a:ext cx="784346" cy="228653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300">
                <a:solidFill>
                  <a:schemeClr val="tx2"/>
                </a:solidFill>
              </a:defRPr>
            </a:lvl1pPr>
            <a:extLst/>
          </a:lstStyle>
          <a:p>
            <a:fld id="{F8C254EC-2F77-42CA-8FE3-BFB9260AD001}" type="slidenum">
              <a:rPr lang="it-IT" smtClean="0"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326551" indent="-326551" algn="l" rtl="0" eaLnBrk="1" latinLnBrk="0" hangingPunct="1">
        <a:spcBef>
          <a:spcPts val="714"/>
        </a:spcBef>
        <a:buClr>
          <a:schemeClr val="tx2"/>
        </a:buClr>
        <a:buSzPct val="73000"/>
        <a:buFont typeface="Wingdings 2"/>
        <a:buChar char=""/>
        <a:defRPr kumimoji="0" sz="31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620446" indent="-272125" algn="l" rtl="0" eaLnBrk="1" latinLnBrk="0" hangingPunct="1">
        <a:spcBef>
          <a:spcPts val="595"/>
        </a:spcBef>
        <a:buClr>
          <a:schemeClr val="accent4"/>
        </a:buClr>
        <a:buSzPct val="80000"/>
        <a:buFont typeface="Wingdings 2"/>
        <a:buChar char=""/>
        <a:defRPr kumimoji="0" sz="27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903456" indent="-272125" algn="l" rtl="0" eaLnBrk="1" latinLnBrk="0" hangingPunct="1">
        <a:spcBef>
          <a:spcPts val="476"/>
        </a:spcBef>
        <a:buClr>
          <a:schemeClr val="accent4"/>
        </a:buClr>
        <a:buSzPct val="6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197352" indent="-272125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4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523902" indent="-272125" algn="l" rtl="0" eaLnBrk="1" latinLnBrk="0" hangingPunct="1">
        <a:spcBef>
          <a:spcPts val="476"/>
        </a:spcBef>
        <a:buClr>
          <a:schemeClr val="accent4"/>
        </a:buClr>
        <a:buSzPct val="70000"/>
        <a:buFont typeface="Wingdings"/>
        <a:buChar char="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1752488" indent="-217700" algn="l" rtl="0" eaLnBrk="1" latinLnBrk="0" hangingPunct="1">
        <a:spcBef>
          <a:spcPts val="476"/>
        </a:spcBef>
        <a:buClr>
          <a:schemeClr val="accent4"/>
        </a:buClr>
        <a:buSzPct val="80000"/>
        <a:buFont typeface="Wingdings 2"/>
        <a:buChar char=""/>
        <a:defRPr kumimoji="0" sz="21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991958" indent="-2177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9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8774" indent="-217700" algn="l" rtl="0" eaLnBrk="1" latinLnBrk="0" hangingPunct="1">
        <a:spcBef>
          <a:spcPts val="357"/>
        </a:spcBef>
        <a:buClr>
          <a:schemeClr val="accent4"/>
        </a:buClr>
        <a:buSzPct val="100000"/>
        <a:buChar char="•"/>
        <a:defRPr kumimoji="0" sz="19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449129" indent="-21770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54425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08850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63275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17700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72125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26550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80975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35400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="" xmlns:a16="http://schemas.microsoft.com/office/drawing/2014/main" id="{3876A847-8027-4B95-B0B7-8E72F1E92350}"/>
              </a:ext>
            </a:extLst>
          </p:cNvPr>
          <p:cNvSpPr txBox="1"/>
          <p:nvPr/>
        </p:nvSpPr>
        <p:spPr>
          <a:xfrm>
            <a:off x="334566" y="189434"/>
            <a:ext cx="10297144" cy="255673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108850" tIns="54425" rIns="108850" bIns="54425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it-IT" sz="3600" b="1" dirty="0">
                <a:solidFill>
                  <a:schemeClr val="accent2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Verdana"/>
                <a:cs typeface="Arial"/>
              </a:rPr>
              <a:t>CREDITO D’IMPOSTA PER I CANONI DI LOCAZIONE DEGLI IMMOBILI A USO NON ABITATIVO E AFFITTO D’AZIENDA</a:t>
            </a:r>
            <a:r>
              <a:rPr lang="it-IT" sz="4000" b="1" dirty="0">
                <a:solidFill>
                  <a:schemeClr val="accent2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Verdana"/>
                <a:cs typeface="Arial"/>
              </a:rPr>
              <a:t> </a:t>
            </a:r>
            <a:endParaRPr lang="it-IT" sz="4000" dirty="0">
              <a:solidFill>
                <a:schemeClr val="accent2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Verdana"/>
              <a:cs typeface="Arial"/>
            </a:endParaRPr>
          </a:p>
          <a:p>
            <a:pPr algn="ctr"/>
            <a:endParaRPr lang="it-IT" sz="1100" b="1" dirty="0">
              <a:solidFill>
                <a:schemeClr val="accent2">
                  <a:lumMod val="85000"/>
                  <a:lumOff val="15000"/>
                </a:schemeClr>
              </a:solidFill>
              <a:latin typeface="Arial"/>
              <a:ea typeface="Verdana"/>
              <a:cs typeface="Arial"/>
            </a:endParaRPr>
          </a:p>
          <a:p>
            <a:pPr algn="ctr"/>
            <a:r>
              <a:rPr lang="it-IT" sz="1800" i="1" dirty="0">
                <a:solidFill>
                  <a:schemeClr val="accent2">
                    <a:lumMod val="85000"/>
                    <a:lumOff val="15000"/>
                  </a:schemeClr>
                </a:solidFill>
                <a:latin typeface="Arial"/>
                <a:ea typeface="Verdana"/>
                <a:cs typeface="Arial"/>
              </a:rPr>
              <a:t>(art. 28 D.L. 34/2020; art. 77, c.1, lett. b) e b-bis), D.L. 104/2020; art. 8 D.L. 137/2020; </a:t>
            </a:r>
          </a:p>
          <a:p>
            <a:pPr algn="ctr"/>
            <a:r>
              <a:rPr lang="it-IT" sz="1800" i="1" dirty="0">
                <a:solidFill>
                  <a:schemeClr val="accent2">
                    <a:lumMod val="85000"/>
                    <a:lumOff val="15000"/>
                  </a:schemeClr>
                </a:solidFill>
                <a:latin typeface="Arial"/>
                <a:ea typeface="Verdana"/>
                <a:cs typeface="Arial"/>
              </a:rPr>
              <a:t>art. 4 D.L. 149/2020; art. 1, c. 602, L. 178/2020)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="" xmlns:a16="http://schemas.microsoft.com/office/drawing/2014/main" id="{61185111-3E32-4A25-9CFD-9DA97FA8EC96}"/>
              </a:ext>
            </a:extLst>
          </p:cNvPr>
          <p:cNvSpPr txBox="1"/>
          <p:nvPr/>
        </p:nvSpPr>
        <p:spPr>
          <a:xfrm>
            <a:off x="334566" y="3034203"/>
            <a:ext cx="10297144" cy="171035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108850" tIns="54425" rIns="108850" bIns="54425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it-IT" sz="3600" b="1" dirty="0">
                <a:solidFill>
                  <a:schemeClr val="accent2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+mn-lt"/>
                <a:cs typeface="Arial"/>
              </a:rPr>
              <a:t>CREDITO D’IMPOSTA PER I CANONI DI LOCAZIONE DI BOTTEGHE E NEGOZI</a:t>
            </a:r>
            <a:r>
              <a:rPr lang="it-IT" sz="3600" b="1" dirty="0">
                <a:solidFill>
                  <a:schemeClr val="accent2">
                    <a:lumMod val="85000"/>
                    <a:lumOff val="15000"/>
                  </a:schemeClr>
                </a:solidFill>
                <a:latin typeface="Arial"/>
                <a:ea typeface="+mn-lt"/>
                <a:cs typeface="Arial"/>
              </a:rPr>
              <a:t> </a:t>
            </a:r>
            <a:endParaRPr lang="it-IT" sz="3600" dirty="0">
              <a:solidFill>
                <a:schemeClr val="accent2">
                  <a:lumMod val="85000"/>
                  <a:lumOff val="15000"/>
                </a:schemeClr>
              </a:solidFill>
              <a:latin typeface="Arial"/>
              <a:ea typeface="+mn-lt"/>
              <a:cs typeface="Arial"/>
            </a:endParaRPr>
          </a:p>
          <a:p>
            <a:pPr algn="ctr"/>
            <a:endParaRPr lang="it-IT" sz="1100" b="1" dirty="0">
              <a:solidFill>
                <a:schemeClr val="accent2">
                  <a:lumMod val="85000"/>
                  <a:lumOff val="15000"/>
                </a:schemeClr>
              </a:solidFill>
              <a:latin typeface="Arial"/>
              <a:ea typeface="+mn-lt"/>
              <a:cs typeface="Arial"/>
            </a:endParaRPr>
          </a:p>
          <a:p>
            <a:pPr algn="ctr"/>
            <a:r>
              <a:rPr lang="it-IT" sz="1800" i="1" dirty="0">
                <a:solidFill>
                  <a:schemeClr val="accent2">
                    <a:lumMod val="85000"/>
                    <a:lumOff val="15000"/>
                  </a:schemeClr>
                </a:solidFill>
                <a:latin typeface="Arial"/>
                <a:ea typeface="+mn-lt"/>
                <a:cs typeface="Arial"/>
              </a:rPr>
              <a:t>(art. 65 D.L. 18/2020)</a:t>
            </a:r>
            <a:endParaRPr lang="it-IT" sz="1800" i="1" dirty="0">
              <a:solidFill>
                <a:schemeClr val="accent2">
                  <a:lumMod val="85000"/>
                  <a:lumOff val="1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334566" y="5391883"/>
            <a:ext cx="1029714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err="1">
                <a:solidFill>
                  <a:schemeClr val="accent2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</a:t>
            </a:r>
            <a:r>
              <a:rPr lang="it-IT" b="1" dirty="0">
                <a:solidFill>
                  <a:schemeClr val="accent2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REDDITI SC 2021 - Quadri RF, RU, RS, RN </a:t>
            </a:r>
          </a:p>
          <a:p>
            <a:pPr algn="ctr"/>
            <a:r>
              <a:rPr lang="it-IT" b="1" dirty="0" err="1">
                <a:solidFill>
                  <a:schemeClr val="accent2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</a:t>
            </a:r>
            <a:r>
              <a:rPr lang="it-IT" b="1" dirty="0">
                <a:solidFill>
                  <a:schemeClr val="accent2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IRAP 2021 - Quadro IC</a:t>
            </a:r>
          </a:p>
        </p:txBody>
      </p:sp>
      <p:sp>
        <p:nvSpPr>
          <p:cNvPr id="2" name="CasellaDiTesto 1"/>
          <p:cNvSpPr txBox="1"/>
          <p:nvPr/>
        </p:nvSpPr>
        <p:spPr>
          <a:xfrm>
            <a:off x="334566" y="6444090"/>
            <a:ext cx="367240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i="1" dirty="0" smtClean="0">
                <a:solidFill>
                  <a:schemeClr val="accent2">
                    <a:lumMod val="85000"/>
                    <a:lumOff val="15000"/>
                  </a:schemeClr>
                </a:solidFill>
                <a:latin typeface="Amiri" panose="00000500000000000000" pitchFamily="2" charset="-78"/>
                <a:ea typeface="Amiri" panose="00000500000000000000" pitchFamily="2" charset="-78"/>
                <a:cs typeface="Amiri" panose="00000500000000000000" pitchFamily="2" charset="-78"/>
              </a:rPr>
              <a:t>Dott.ssa Lisa </a:t>
            </a:r>
            <a:r>
              <a:rPr lang="it-IT" i="1" dirty="0" err="1" smtClean="0">
                <a:solidFill>
                  <a:schemeClr val="accent2">
                    <a:lumMod val="85000"/>
                    <a:lumOff val="15000"/>
                  </a:schemeClr>
                </a:solidFill>
                <a:latin typeface="Amiri" panose="00000500000000000000" pitchFamily="2" charset="-78"/>
                <a:ea typeface="Amiri" panose="00000500000000000000" pitchFamily="2" charset="-78"/>
                <a:cs typeface="Amiri" panose="00000500000000000000" pitchFamily="2" charset="-78"/>
              </a:rPr>
              <a:t>Lioncino</a:t>
            </a:r>
            <a:endParaRPr lang="it-IT" i="1" dirty="0">
              <a:solidFill>
                <a:schemeClr val="accent2">
                  <a:lumMod val="85000"/>
                  <a:lumOff val="15000"/>
                </a:schemeClr>
              </a:solidFill>
              <a:latin typeface="Amiri" panose="00000500000000000000" pitchFamily="2" charset="-78"/>
              <a:ea typeface="Amiri" panose="00000500000000000000" pitchFamily="2" charset="-78"/>
              <a:cs typeface="Amiri" panose="00000500000000000000" pitchFamily="2" charset="-78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ttangolo arrotondato 28"/>
          <p:cNvSpPr/>
          <p:nvPr/>
        </p:nvSpPr>
        <p:spPr>
          <a:xfrm>
            <a:off x="2134766" y="5806058"/>
            <a:ext cx="5112568" cy="648072"/>
          </a:xfrm>
          <a:prstGeom prst="roundRect">
            <a:avLst>
              <a:gd name="adj" fmla="val 34138"/>
            </a:avLst>
          </a:prstGeom>
          <a:solidFill>
            <a:srgbClr val="FF939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l="6724" t="15720" r="6745" b="4557"/>
          <a:stretch>
            <a:fillRect/>
          </a:stretch>
        </p:blipFill>
        <p:spPr bwMode="auto">
          <a:xfrm>
            <a:off x="334566" y="1524999"/>
            <a:ext cx="7704856" cy="4065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ttangolo arrotondato 12"/>
          <p:cNvSpPr/>
          <p:nvPr/>
        </p:nvSpPr>
        <p:spPr>
          <a:xfrm>
            <a:off x="7967414" y="1341562"/>
            <a:ext cx="2736304" cy="1728192"/>
          </a:xfrm>
          <a:prstGeom prst="roundRect">
            <a:avLst>
              <a:gd name="adj" fmla="val 34138"/>
            </a:avLst>
          </a:prstGeom>
          <a:solidFill>
            <a:srgbClr val="FF939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CasellaDiTesto 2">
            <a:extLst>
              <a:ext uri="{FF2B5EF4-FFF2-40B4-BE49-F238E27FC236}">
                <a16:creationId xmlns="" xmlns:a16="http://schemas.microsoft.com/office/drawing/2014/main" id="{61185111-3E32-4A25-9CFD-9DA97FA8EC96}"/>
              </a:ext>
            </a:extLst>
          </p:cNvPr>
          <p:cNvSpPr txBox="1"/>
          <p:nvPr/>
        </p:nvSpPr>
        <p:spPr>
          <a:xfrm>
            <a:off x="334566" y="195661"/>
            <a:ext cx="10297144" cy="115635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108850" tIns="54425" rIns="108850" bIns="54425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it-IT" sz="2800" b="1" dirty="0">
                <a:solidFill>
                  <a:schemeClr val="accent2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+mn-lt"/>
                <a:cs typeface="Arial"/>
              </a:rPr>
              <a:t>CREDITO </a:t>
            </a:r>
            <a:r>
              <a:rPr lang="it-IT" sz="2800" b="1" dirty="0" err="1">
                <a:solidFill>
                  <a:schemeClr val="accent2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+mn-lt"/>
                <a:cs typeface="Arial"/>
              </a:rPr>
              <a:t>D’IMPOSTA</a:t>
            </a:r>
            <a:r>
              <a:rPr lang="it-IT" sz="2800" b="1" dirty="0">
                <a:solidFill>
                  <a:schemeClr val="accent2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+mn-lt"/>
                <a:cs typeface="Arial"/>
              </a:rPr>
              <a:t> LOCAZIONI E AFFITTO </a:t>
            </a:r>
            <a:r>
              <a:rPr lang="it-IT" sz="2800" b="1" dirty="0" err="1">
                <a:solidFill>
                  <a:schemeClr val="accent2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+mn-lt"/>
                <a:cs typeface="Arial"/>
              </a:rPr>
              <a:t>D’AZIENDA</a:t>
            </a:r>
            <a:endParaRPr lang="it-IT" sz="2800" b="1" dirty="0">
              <a:solidFill>
                <a:schemeClr val="accent2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+mn-lt"/>
              <a:cs typeface="Arial"/>
            </a:endParaRPr>
          </a:p>
          <a:p>
            <a:pPr algn="ctr"/>
            <a:endParaRPr lang="it-IT" sz="800" i="1" dirty="0">
              <a:solidFill>
                <a:schemeClr val="accent2">
                  <a:lumMod val="85000"/>
                  <a:lumOff val="15000"/>
                </a:schemeClr>
              </a:solidFill>
              <a:ea typeface="Verdana"/>
              <a:cs typeface="Arial"/>
            </a:endParaRPr>
          </a:p>
          <a:p>
            <a:pPr algn="ctr"/>
            <a:r>
              <a:rPr lang="it-IT" sz="1600" i="1" dirty="0">
                <a:solidFill>
                  <a:schemeClr val="accent2">
                    <a:lumMod val="85000"/>
                    <a:lumOff val="15000"/>
                  </a:schemeClr>
                </a:solidFill>
                <a:ea typeface="Verdana"/>
                <a:cs typeface="Arial"/>
              </a:rPr>
              <a:t>(art. 28 D.L. 34/2020; art. 77, c.1, lett. b) e b-bis), D.L. 104/2020; art. 8 D.L. 137/2020; </a:t>
            </a:r>
          </a:p>
          <a:p>
            <a:pPr algn="ctr"/>
            <a:r>
              <a:rPr lang="it-IT" sz="1600" i="1" dirty="0">
                <a:solidFill>
                  <a:schemeClr val="accent2">
                    <a:lumMod val="85000"/>
                    <a:lumOff val="15000"/>
                  </a:schemeClr>
                </a:solidFill>
                <a:ea typeface="Verdana"/>
                <a:cs typeface="Arial"/>
              </a:rPr>
              <a:t>art. 4 D.L. 149/2020; art. 1, c. 602, L. 178/2020)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1918742" y="3285778"/>
            <a:ext cx="18722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>
                <a:solidFill>
                  <a:schemeClr val="accent2">
                    <a:lumMod val="85000"/>
                    <a:lumOff val="15000"/>
                  </a:schemeClr>
                </a:solidFill>
              </a:rPr>
              <a:t>BONUS LOCAZIONE</a:t>
            </a:r>
          </a:p>
        </p:txBody>
      </p:sp>
      <p:sp>
        <p:nvSpPr>
          <p:cNvPr id="6" name="CasellaDiTesto 5"/>
          <p:cNvSpPr txBox="1"/>
          <p:nvPr/>
        </p:nvSpPr>
        <p:spPr>
          <a:xfrm>
            <a:off x="4367014" y="3285778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>
                <a:solidFill>
                  <a:schemeClr val="accent2">
                    <a:lumMod val="85000"/>
                    <a:lumOff val="15000"/>
                  </a:schemeClr>
                </a:solidFill>
              </a:rPr>
              <a:t>H   8</a:t>
            </a:r>
          </a:p>
        </p:txBody>
      </p:sp>
      <p:sp>
        <p:nvSpPr>
          <p:cNvPr id="8" name="CasellaDiTesto 7"/>
          <p:cNvSpPr txBox="1"/>
          <p:nvPr/>
        </p:nvSpPr>
        <p:spPr>
          <a:xfrm>
            <a:off x="7103318" y="4008507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>
                <a:solidFill>
                  <a:schemeClr val="accent2">
                    <a:lumMod val="85000"/>
                    <a:lumOff val="15000"/>
                  </a:schemeClr>
                </a:solidFill>
              </a:rPr>
              <a:t>5.400</a:t>
            </a:r>
          </a:p>
        </p:txBody>
      </p:sp>
      <p:sp>
        <p:nvSpPr>
          <p:cNvPr id="9" name="CasellaDiTesto 8"/>
          <p:cNvSpPr txBox="1"/>
          <p:nvPr/>
        </p:nvSpPr>
        <p:spPr>
          <a:xfrm>
            <a:off x="7103318" y="4160907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>
                <a:solidFill>
                  <a:schemeClr val="accent2">
                    <a:lumMod val="85000"/>
                    <a:lumOff val="15000"/>
                  </a:schemeClr>
                </a:solidFill>
              </a:rPr>
              <a:t>4.500</a:t>
            </a:r>
          </a:p>
        </p:txBody>
      </p:sp>
      <p:sp>
        <p:nvSpPr>
          <p:cNvPr id="10" name="CasellaDiTesto 9"/>
          <p:cNvSpPr txBox="1"/>
          <p:nvPr/>
        </p:nvSpPr>
        <p:spPr>
          <a:xfrm>
            <a:off x="7247334" y="5313035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>
                <a:solidFill>
                  <a:schemeClr val="accent2">
                    <a:lumMod val="85000"/>
                    <a:lumOff val="15000"/>
                  </a:schemeClr>
                </a:solidFill>
              </a:rPr>
              <a:t>900</a:t>
            </a:r>
          </a:p>
        </p:txBody>
      </p:sp>
      <p:sp>
        <p:nvSpPr>
          <p:cNvPr id="11" name="CasellaDiTesto 10"/>
          <p:cNvSpPr txBox="1"/>
          <p:nvPr/>
        </p:nvSpPr>
        <p:spPr>
          <a:xfrm>
            <a:off x="8039422" y="1485578"/>
            <a:ext cx="2592288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b="1" dirty="0">
                <a:solidFill>
                  <a:schemeClr val="accent2">
                    <a:lumMod val="85000"/>
                    <a:lumOff val="15000"/>
                  </a:schemeClr>
                </a:solidFill>
              </a:rPr>
              <a:t>N.B.: </a:t>
            </a:r>
            <a:r>
              <a:rPr lang="it-IT" sz="1400" u="sng" dirty="0">
                <a:solidFill>
                  <a:schemeClr val="accent2">
                    <a:lumMod val="85000"/>
                    <a:lumOff val="15000"/>
                  </a:schemeClr>
                </a:solidFill>
              </a:rPr>
              <a:t>NON</a:t>
            </a:r>
            <a:r>
              <a:rPr lang="it-IT" sz="1400" dirty="0">
                <a:solidFill>
                  <a:schemeClr val="accent2">
                    <a:lumMod val="85000"/>
                    <a:lumOff val="15000"/>
                  </a:schemeClr>
                </a:solidFill>
              </a:rPr>
              <a:t> rileva che i canoni siano stati pagati nel 2021! </a:t>
            </a:r>
          </a:p>
          <a:p>
            <a:pPr algn="ctr"/>
            <a:endParaRPr lang="it-IT" sz="1000" dirty="0">
              <a:solidFill>
                <a:schemeClr val="accent2">
                  <a:lumMod val="85000"/>
                  <a:lumOff val="15000"/>
                </a:schemeClr>
              </a:solidFill>
            </a:endParaRPr>
          </a:p>
          <a:p>
            <a:pPr algn="ctr"/>
            <a:r>
              <a:rPr lang="it-IT" sz="1400" dirty="0">
                <a:solidFill>
                  <a:schemeClr val="accent2">
                    <a:lumMod val="85000"/>
                    <a:lumOff val="15000"/>
                  </a:schemeClr>
                </a:solidFill>
              </a:rPr>
              <a:t>La data di pagamento rileva soltanto ai fini della legittimazione all’utilizzo in compensazione F24!</a:t>
            </a:r>
          </a:p>
        </p:txBody>
      </p:sp>
      <p:sp>
        <p:nvSpPr>
          <p:cNvPr id="20" name="Rettangolo arrotondato 19"/>
          <p:cNvSpPr/>
          <p:nvPr/>
        </p:nvSpPr>
        <p:spPr>
          <a:xfrm>
            <a:off x="8255446" y="3303858"/>
            <a:ext cx="2304256" cy="1404000"/>
          </a:xfrm>
          <a:prstGeom prst="roundRect">
            <a:avLst>
              <a:gd name="adj" fmla="val 34138"/>
            </a:avLst>
          </a:prstGeom>
          <a:solidFill>
            <a:srgbClr val="FF939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CasellaDiTesto 20"/>
          <p:cNvSpPr txBox="1"/>
          <p:nvPr/>
        </p:nvSpPr>
        <p:spPr>
          <a:xfrm>
            <a:off x="8058209" y="3330491"/>
            <a:ext cx="2592288" cy="132343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it-IT" sz="1400" b="1" dirty="0">
                <a:solidFill>
                  <a:schemeClr val="accent2">
                    <a:lumMod val="85000"/>
                    <a:lumOff val="15000"/>
                  </a:schemeClr>
                </a:solidFill>
              </a:rPr>
              <a:t>Mod. Redditi SC:</a:t>
            </a:r>
          </a:p>
          <a:p>
            <a:pPr algn="ctr"/>
            <a:r>
              <a:rPr lang="it-IT" sz="800" b="1" dirty="0">
                <a:solidFill>
                  <a:schemeClr val="accent2">
                    <a:lumMod val="85000"/>
                    <a:lumOff val="15000"/>
                  </a:schemeClr>
                </a:solidFill>
              </a:rPr>
              <a:t> </a:t>
            </a:r>
          </a:p>
          <a:p>
            <a:pPr marL="363220" algn="just">
              <a:buFont typeface="Wingdings" pitchFamily="2" charset="2"/>
              <a:buChar char="ü"/>
            </a:pPr>
            <a:r>
              <a:rPr lang="it-IT" sz="1400" dirty="0">
                <a:solidFill>
                  <a:schemeClr val="accent2">
                    <a:lumMod val="85000"/>
                    <a:lumOff val="15000"/>
                  </a:schemeClr>
                </a:solidFill>
              </a:rPr>
              <a:t>   RF55 , codice 99</a:t>
            </a:r>
            <a:endParaRPr lang="it-IT" sz="1400" dirty="0">
              <a:solidFill>
                <a:schemeClr val="accent2">
                  <a:lumMod val="85000"/>
                  <a:lumOff val="15000"/>
                </a:schemeClr>
              </a:solidFill>
              <a:cs typeface="Arial"/>
            </a:endParaRPr>
          </a:p>
          <a:p>
            <a:pPr marL="363220" algn="just">
              <a:buFont typeface="Wingdings" pitchFamily="2" charset="2"/>
              <a:buChar char="ü"/>
            </a:pPr>
            <a:r>
              <a:rPr lang="it-IT" sz="1400" dirty="0">
                <a:solidFill>
                  <a:schemeClr val="accent2">
                    <a:lumMod val="85000"/>
                    <a:lumOff val="15000"/>
                  </a:schemeClr>
                </a:solidFill>
              </a:rPr>
              <a:t>   RN18</a:t>
            </a:r>
            <a:endParaRPr lang="it-IT" sz="1400" dirty="0">
              <a:solidFill>
                <a:schemeClr val="accent2">
                  <a:lumMod val="85000"/>
                  <a:lumOff val="15000"/>
                </a:schemeClr>
              </a:solidFill>
              <a:cs typeface="Arial"/>
            </a:endParaRPr>
          </a:p>
          <a:p>
            <a:pPr marL="363220" algn="just">
              <a:buFont typeface="Wingdings" pitchFamily="2" charset="2"/>
              <a:buChar char="ü"/>
            </a:pPr>
            <a:r>
              <a:rPr lang="it-IT" sz="1400" dirty="0">
                <a:solidFill>
                  <a:schemeClr val="accent2">
                    <a:lumMod val="85000"/>
                    <a:lumOff val="15000"/>
                  </a:schemeClr>
                </a:solidFill>
              </a:rPr>
              <a:t>   Quadro RU </a:t>
            </a:r>
            <a:endParaRPr lang="it-IT" sz="1400" dirty="0">
              <a:solidFill>
                <a:schemeClr val="accent2">
                  <a:lumMod val="85000"/>
                  <a:lumOff val="15000"/>
                </a:schemeClr>
              </a:solidFill>
              <a:cs typeface="Arial"/>
            </a:endParaRPr>
          </a:p>
          <a:p>
            <a:pPr marL="363220" algn="just">
              <a:buFont typeface="Wingdings" pitchFamily="2" charset="2"/>
              <a:buChar char="ü"/>
            </a:pPr>
            <a:r>
              <a:rPr lang="it-IT" sz="1400" dirty="0">
                <a:solidFill>
                  <a:schemeClr val="accent2">
                    <a:lumMod val="85000"/>
                    <a:lumOff val="15000"/>
                  </a:schemeClr>
                </a:solidFill>
              </a:rPr>
              <a:t>   Quadro RS (segue)</a:t>
            </a:r>
            <a:endParaRPr lang="it-IT" sz="1400" dirty="0">
              <a:solidFill>
                <a:schemeClr val="accent2">
                  <a:lumMod val="85000"/>
                  <a:lumOff val="15000"/>
                </a:schemeClr>
              </a:solidFill>
              <a:cs typeface="Arial"/>
            </a:endParaRPr>
          </a:p>
        </p:txBody>
      </p:sp>
      <p:sp>
        <p:nvSpPr>
          <p:cNvPr id="22" name="Rettangolo arrotondato 21"/>
          <p:cNvSpPr/>
          <p:nvPr/>
        </p:nvSpPr>
        <p:spPr>
          <a:xfrm>
            <a:off x="7967414" y="4941962"/>
            <a:ext cx="2736304" cy="1728192"/>
          </a:xfrm>
          <a:prstGeom prst="roundRect">
            <a:avLst>
              <a:gd name="adj" fmla="val 34138"/>
            </a:avLst>
          </a:prstGeom>
          <a:solidFill>
            <a:srgbClr val="C2C2C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6" name="Triangolo isoscele 25"/>
          <p:cNvSpPr/>
          <p:nvPr/>
        </p:nvSpPr>
        <p:spPr>
          <a:xfrm>
            <a:off x="1774726" y="5858902"/>
            <a:ext cx="576064" cy="45121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7" name="CasellaDiTesto 26"/>
          <p:cNvSpPr txBox="1"/>
          <p:nvPr/>
        </p:nvSpPr>
        <p:spPr>
          <a:xfrm>
            <a:off x="1918742" y="5858902"/>
            <a:ext cx="360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b="1" dirty="0">
                <a:solidFill>
                  <a:srgbClr val="FFFFFF"/>
                </a:solidFill>
              </a:rPr>
              <a:t>!</a:t>
            </a:r>
          </a:p>
        </p:txBody>
      </p:sp>
      <p:sp>
        <p:nvSpPr>
          <p:cNvPr id="28" name="CasellaDiTesto 27"/>
          <p:cNvSpPr txBox="1"/>
          <p:nvPr/>
        </p:nvSpPr>
        <p:spPr>
          <a:xfrm>
            <a:off x="2278782" y="5878066"/>
            <a:ext cx="5040560" cy="5232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it-IT" sz="1400" b="1" dirty="0">
                <a:solidFill>
                  <a:schemeClr val="accent2">
                    <a:lumMod val="85000"/>
                    <a:lumOff val="15000"/>
                  </a:schemeClr>
                </a:solidFill>
              </a:rPr>
              <a:t>IN CASO DI UTILIZZO DEL CREDITO NEL MOD. REDDITI </a:t>
            </a:r>
          </a:p>
          <a:p>
            <a:pPr marL="1076325" indent="363220" algn="just">
              <a:buFont typeface="Wingdings" pitchFamily="2" charset="2"/>
              <a:buChar char="ü"/>
            </a:pPr>
            <a:r>
              <a:rPr lang="it-IT" sz="1400" dirty="0">
                <a:solidFill>
                  <a:schemeClr val="accent2">
                    <a:lumMod val="85000"/>
                    <a:lumOff val="15000"/>
                  </a:schemeClr>
                </a:solidFill>
              </a:rPr>
              <a:t> RU7, colonna 4 e colonna 5 </a:t>
            </a:r>
            <a:endParaRPr lang="it-IT" sz="1400" dirty="0">
              <a:solidFill>
                <a:schemeClr val="accent2">
                  <a:lumMod val="85000"/>
                  <a:lumOff val="15000"/>
                </a:schemeClr>
              </a:solidFill>
              <a:cs typeface="Arial"/>
            </a:endParaRPr>
          </a:p>
        </p:txBody>
      </p:sp>
      <p:sp>
        <p:nvSpPr>
          <p:cNvPr id="30" name="CasellaDiTesto 29"/>
          <p:cNvSpPr txBox="1"/>
          <p:nvPr/>
        </p:nvSpPr>
        <p:spPr>
          <a:xfrm>
            <a:off x="7967414" y="5059263"/>
            <a:ext cx="2736304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b="1" dirty="0">
                <a:solidFill>
                  <a:schemeClr val="accent2">
                    <a:lumMod val="85000"/>
                    <a:lumOff val="15000"/>
                  </a:schemeClr>
                </a:solidFill>
              </a:rPr>
              <a:t>Mod. IRAP:</a:t>
            </a:r>
          </a:p>
          <a:p>
            <a:pPr algn="ctr"/>
            <a:r>
              <a:rPr lang="it-IT" sz="800" b="1" dirty="0">
                <a:solidFill>
                  <a:schemeClr val="accent2">
                    <a:lumMod val="85000"/>
                    <a:lumOff val="15000"/>
                  </a:schemeClr>
                </a:solidFill>
              </a:rPr>
              <a:t> </a:t>
            </a:r>
          </a:p>
          <a:p>
            <a:pPr marL="85725">
              <a:buFont typeface="Wingdings" pitchFamily="2" charset="2"/>
              <a:buChar char="ü"/>
            </a:pPr>
            <a:r>
              <a:rPr lang="it-IT" sz="1400" dirty="0">
                <a:solidFill>
                  <a:schemeClr val="accent2">
                    <a:lumMod val="85000"/>
                    <a:lumOff val="15000"/>
                  </a:schemeClr>
                </a:solidFill>
              </a:rPr>
              <a:t>   IC5 </a:t>
            </a:r>
          </a:p>
          <a:p>
            <a:pPr marL="85725">
              <a:buFont typeface="Wingdings" pitchFamily="2" charset="2"/>
              <a:buChar char="ü"/>
            </a:pPr>
            <a:r>
              <a:rPr lang="it-IT" sz="1400" dirty="0">
                <a:solidFill>
                  <a:schemeClr val="accent2">
                    <a:lumMod val="85000"/>
                    <a:lumOff val="15000"/>
                  </a:schemeClr>
                </a:solidFill>
              </a:rPr>
              <a:t>   IC57, codice 99 (</a:t>
            </a:r>
            <a:r>
              <a:rPr lang="it-IT" sz="1400" i="1" dirty="0">
                <a:solidFill>
                  <a:schemeClr val="accent2">
                    <a:lumMod val="85000"/>
                    <a:lumOff val="15000"/>
                  </a:schemeClr>
                </a:solidFill>
              </a:rPr>
              <a:t>preferibile</a:t>
            </a:r>
            <a:r>
              <a:rPr lang="it-IT" sz="1400" dirty="0">
                <a:solidFill>
                  <a:schemeClr val="accent2">
                    <a:lumMod val="85000"/>
                    <a:lumOff val="15000"/>
                  </a:schemeClr>
                </a:solidFill>
              </a:rPr>
              <a:t>) </a:t>
            </a:r>
          </a:p>
          <a:p>
            <a:pPr marL="85725">
              <a:buFont typeface="Wingdings" pitchFamily="2" charset="2"/>
              <a:buChar char="ü"/>
            </a:pPr>
            <a:r>
              <a:rPr lang="it-IT" sz="1400" dirty="0">
                <a:solidFill>
                  <a:schemeClr val="accent2">
                    <a:lumMod val="85000"/>
                    <a:lumOff val="15000"/>
                  </a:schemeClr>
                </a:solidFill>
              </a:rPr>
              <a:t>   </a:t>
            </a:r>
            <a:r>
              <a:rPr lang="it-IT" sz="1400" i="1" u="sng" dirty="0">
                <a:solidFill>
                  <a:schemeClr val="accent2">
                    <a:lumMod val="85000"/>
                    <a:lumOff val="15000"/>
                  </a:schemeClr>
                </a:solidFill>
              </a:rPr>
              <a:t>IS201 – Aiuti di Stato</a:t>
            </a:r>
          </a:p>
          <a:p>
            <a:pPr marL="85725"/>
            <a:r>
              <a:rPr lang="it-IT" sz="1400" dirty="0">
                <a:solidFill>
                  <a:schemeClr val="accent2">
                    <a:lumMod val="85000"/>
                    <a:lumOff val="15000"/>
                  </a:schemeClr>
                </a:solidFill>
              </a:rPr>
              <a:t>       </a:t>
            </a:r>
            <a:r>
              <a:rPr lang="it-IT" sz="1400" dirty="0">
                <a:solidFill>
                  <a:schemeClr val="accent2">
                    <a:lumMod val="85000"/>
                    <a:lumOff val="15000"/>
                  </a:schemeClr>
                </a:solidFill>
                <a:sym typeface="Wingdings" pitchFamily="2" charset="2"/>
              </a:rPr>
              <a:t> </a:t>
            </a:r>
            <a:r>
              <a:rPr lang="it-IT" sz="1400" dirty="0">
                <a:solidFill>
                  <a:schemeClr val="accent2">
                    <a:lumMod val="85000"/>
                    <a:lumOff val="15000"/>
                  </a:schemeClr>
                </a:solidFill>
              </a:rPr>
              <a:t>problema doppia  </a:t>
            </a:r>
          </a:p>
          <a:p>
            <a:pPr marL="85725"/>
            <a:r>
              <a:rPr lang="it-IT" sz="1400" dirty="0">
                <a:solidFill>
                  <a:schemeClr val="accent2">
                    <a:lumMod val="85000"/>
                    <a:lumOff val="15000"/>
                  </a:schemeClr>
                </a:solidFill>
              </a:rPr>
              <a:t>  indicazione </a:t>
            </a:r>
            <a:r>
              <a:rPr lang="it-IT" sz="1400" dirty="0" err="1">
                <a:solidFill>
                  <a:schemeClr val="accent2">
                    <a:lumMod val="85000"/>
                    <a:lumOff val="15000"/>
                  </a:schemeClr>
                </a:solidFill>
              </a:rPr>
              <a:t>Redditi-IRAP</a:t>
            </a:r>
            <a:r>
              <a:rPr lang="it-IT" sz="1400" dirty="0">
                <a:solidFill>
                  <a:schemeClr val="accent2">
                    <a:lumMod val="85000"/>
                    <a:lumOff val="15000"/>
                  </a:schemeClr>
                </a:solidFill>
              </a:rPr>
              <a:t> (?)</a:t>
            </a:r>
          </a:p>
        </p:txBody>
      </p:sp>
      <p:sp>
        <p:nvSpPr>
          <p:cNvPr id="31" name="CasellaDiTesto 30"/>
          <p:cNvSpPr txBox="1"/>
          <p:nvPr/>
        </p:nvSpPr>
        <p:spPr>
          <a:xfrm>
            <a:off x="2350790" y="6112674"/>
            <a:ext cx="12241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>
                <a:solidFill>
                  <a:schemeClr val="accent2">
                    <a:lumMod val="85000"/>
                    <a:lumOff val="15000"/>
                  </a:schemeClr>
                </a:solidFill>
              </a:rPr>
              <a:t>ANCHE </a:t>
            </a:r>
            <a:r>
              <a:rPr lang="it-IT" sz="1400" b="1" dirty="0">
                <a:solidFill>
                  <a:schemeClr val="accent2">
                    <a:lumMod val="85000"/>
                    <a:lumOff val="15000"/>
                  </a:schemeClr>
                </a:solidFill>
                <a:sym typeface="Wingdings" pitchFamily="2" charset="2"/>
              </a:rPr>
              <a:t>:</a:t>
            </a:r>
            <a:endParaRPr lang="it-IT" sz="1400" b="1" dirty="0">
              <a:solidFill>
                <a:schemeClr val="accent2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886" y="1940546"/>
            <a:ext cx="6840760" cy="364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 l="7078" t="31093" r="8629" b="57707"/>
          <a:stretch>
            <a:fillRect/>
          </a:stretch>
        </p:blipFill>
        <p:spPr bwMode="auto">
          <a:xfrm>
            <a:off x="1126654" y="5838565"/>
            <a:ext cx="7272808" cy="543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ttangolo arrotondato 12"/>
          <p:cNvSpPr/>
          <p:nvPr/>
        </p:nvSpPr>
        <p:spPr>
          <a:xfrm>
            <a:off x="406574" y="2205658"/>
            <a:ext cx="2880320" cy="1800200"/>
          </a:xfrm>
          <a:prstGeom prst="roundRect">
            <a:avLst>
              <a:gd name="adj" fmla="val 34138"/>
            </a:avLst>
          </a:prstGeom>
          <a:solidFill>
            <a:srgbClr val="FF939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CasellaDiTesto 2">
            <a:extLst>
              <a:ext uri="{FF2B5EF4-FFF2-40B4-BE49-F238E27FC236}">
                <a16:creationId xmlns="" xmlns:a16="http://schemas.microsoft.com/office/drawing/2014/main" id="{61185111-3E32-4A25-9CFD-9DA97FA8EC96}"/>
              </a:ext>
            </a:extLst>
          </p:cNvPr>
          <p:cNvSpPr txBox="1"/>
          <p:nvPr/>
        </p:nvSpPr>
        <p:spPr>
          <a:xfrm>
            <a:off x="334566" y="189434"/>
            <a:ext cx="10297144" cy="115635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108850" tIns="54425" rIns="108850" bIns="54425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it-IT" sz="2800" b="1" dirty="0">
                <a:solidFill>
                  <a:schemeClr val="accent2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+mn-lt"/>
                <a:cs typeface="Arial"/>
              </a:rPr>
              <a:t>CREDITO </a:t>
            </a:r>
            <a:r>
              <a:rPr lang="it-IT" sz="2800" b="1" dirty="0" err="1">
                <a:solidFill>
                  <a:schemeClr val="accent2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+mn-lt"/>
                <a:cs typeface="Arial"/>
              </a:rPr>
              <a:t>D’IMPOSTA</a:t>
            </a:r>
            <a:r>
              <a:rPr lang="it-IT" sz="2800" b="1" dirty="0">
                <a:solidFill>
                  <a:schemeClr val="accent2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+mn-lt"/>
                <a:cs typeface="Arial"/>
              </a:rPr>
              <a:t> LOCAZIONI E AFFITTO </a:t>
            </a:r>
            <a:r>
              <a:rPr lang="it-IT" sz="2800" b="1" dirty="0" err="1">
                <a:solidFill>
                  <a:schemeClr val="accent2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+mn-lt"/>
                <a:cs typeface="Arial"/>
              </a:rPr>
              <a:t>D’AZIENDA</a:t>
            </a:r>
            <a:endParaRPr lang="it-IT" sz="2800" b="1" dirty="0">
              <a:solidFill>
                <a:schemeClr val="accent2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+mn-lt"/>
              <a:cs typeface="Arial"/>
            </a:endParaRPr>
          </a:p>
          <a:p>
            <a:pPr algn="ctr"/>
            <a:endParaRPr lang="it-IT" sz="800" i="1" dirty="0">
              <a:solidFill>
                <a:schemeClr val="accent2">
                  <a:lumMod val="85000"/>
                  <a:lumOff val="15000"/>
                </a:schemeClr>
              </a:solidFill>
              <a:ea typeface="Verdana"/>
              <a:cs typeface="Arial"/>
            </a:endParaRPr>
          </a:p>
          <a:p>
            <a:pPr algn="ctr"/>
            <a:r>
              <a:rPr lang="it-IT" sz="1600" i="1" dirty="0">
                <a:solidFill>
                  <a:schemeClr val="accent2">
                    <a:lumMod val="85000"/>
                    <a:lumOff val="15000"/>
                  </a:schemeClr>
                </a:solidFill>
                <a:ea typeface="Verdana"/>
                <a:cs typeface="Arial"/>
              </a:rPr>
              <a:t>(art. 28 D.L. 34/2020; art. 77, c.1, lett. b) e b-bis), D.L. 104/2020; art. 8 D.L. 137/2020; </a:t>
            </a:r>
          </a:p>
          <a:p>
            <a:pPr algn="ctr"/>
            <a:r>
              <a:rPr lang="it-IT" sz="1600" i="1" dirty="0">
                <a:solidFill>
                  <a:schemeClr val="accent2">
                    <a:lumMod val="85000"/>
                    <a:lumOff val="15000"/>
                  </a:schemeClr>
                </a:solidFill>
                <a:ea typeface="Verdana"/>
                <a:cs typeface="Arial"/>
              </a:rPr>
              <a:t>art. 4 D.L. 149/2020; art. 1, c. 602, L. 178/2020)</a:t>
            </a:r>
          </a:p>
        </p:txBody>
      </p:sp>
      <p:sp>
        <p:nvSpPr>
          <p:cNvPr id="11" name="CasellaDiTesto 10"/>
          <p:cNvSpPr txBox="1"/>
          <p:nvPr/>
        </p:nvSpPr>
        <p:spPr>
          <a:xfrm>
            <a:off x="478582" y="2281148"/>
            <a:ext cx="3096344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b="1" i="1" u="sng" dirty="0">
                <a:solidFill>
                  <a:schemeClr val="accent2">
                    <a:lumMod val="85000"/>
                    <a:lumOff val="15000"/>
                  </a:schemeClr>
                </a:solidFill>
              </a:rPr>
              <a:t>CEDENTE</a:t>
            </a:r>
          </a:p>
          <a:p>
            <a:pPr algn="ctr"/>
            <a:endParaRPr lang="it-IT" sz="800" i="1" dirty="0">
              <a:solidFill>
                <a:schemeClr val="accent2">
                  <a:lumMod val="85000"/>
                  <a:lumOff val="15000"/>
                </a:schemeClr>
              </a:solidFill>
            </a:endParaRPr>
          </a:p>
          <a:p>
            <a:pPr algn="just">
              <a:buFont typeface="Wingdings" pitchFamily="2" charset="2"/>
              <a:buChar char="ü"/>
            </a:pPr>
            <a:r>
              <a:rPr lang="it-IT" sz="1400" i="1" dirty="0">
                <a:solidFill>
                  <a:schemeClr val="accent2">
                    <a:lumMod val="85000"/>
                    <a:lumOff val="15000"/>
                  </a:schemeClr>
                </a:solidFill>
              </a:rPr>
              <a:t>  </a:t>
            </a:r>
            <a:r>
              <a:rPr lang="it-IT" sz="1400" dirty="0">
                <a:solidFill>
                  <a:schemeClr val="accent2">
                    <a:lumMod val="85000"/>
                    <a:lumOff val="15000"/>
                  </a:schemeClr>
                </a:solidFill>
              </a:rPr>
              <a:t>Rigo RU5, colonna3</a:t>
            </a:r>
          </a:p>
          <a:p>
            <a:pPr algn="just">
              <a:buFont typeface="Wingdings" pitchFamily="2" charset="2"/>
              <a:buChar char="ü"/>
            </a:pPr>
            <a:r>
              <a:rPr lang="it-IT" sz="1400" dirty="0">
                <a:solidFill>
                  <a:schemeClr val="accent2">
                    <a:lumMod val="85000"/>
                    <a:lumOff val="15000"/>
                  </a:schemeClr>
                </a:solidFill>
              </a:rPr>
              <a:t>  Rigo RU9, colonna 1 </a:t>
            </a:r>
          </a:p>
          <a:p>
            <a:pPr algn="just">
              <a:buFont typeface="Wingdings" pitchFamily="2" charset="2"/>
              <a:buChar char="ü"/>
            </a:pPr>
            <a:r>
              <a:rPr lang="it-IT" sz="1400" dirty="0">
                <a:solidFill>
                  <a:schemeClr val="accent2">
                    <a:lumMod val="85000"/>
                    <a:lumOff val="15000"/>
                  </a:schemeClr>
                </a:solidFill>
              </a:rPr>
              <a:t>  </a:t>
            </a:r>
            <a:r>
              <a:rPr lang="it-IT" sz="1400" u="sng" dirty="0">
                <a:solidFill>
                  <a:schemeClr val="accent2">
                    <a:lumMod val="85000"/>
                    <a:lumOff val="15000"/>
                  </a:schemeClr>
                </a:solidFill>
              </a:rPr>
              <a:t>NO</a:t>
            </a:r>
            <a:r>
              <a:rPr lang="it-IT" sz="1400" dirty="0">
                <a:solidFill>
                  <a:schemeClr val="accent2">
                    <a:lumMod val="85000"/>
                    <a:lumOff val="15000"/>
                  </a:schemeClr>
                </a:solidFill>
              </a:rPr>
              <a:t> </a:t>
            </a:r>
            <a:r>
              <a:rPr lang="it-IT" sz="1400" dirty="0" err="1">
                <a:solidFill>
                  <a:schemeClr val="accent2">
                    <a:lumMod val="85000"/>
                    <a:lumOff val="15000"/>
                  </a:schemeClr>
                </a:solidFill>
              </a:rPr>
              <a:t>Sez-</a:t>
            </a:r>
            <a:r>
              <a:rPr lang="it-IT" sz="1400" dirty="0">
                <a:solidFill>
                  <a:schemeClr val="accent2">
                    <a:lumMod val="85000"/>
                    <a:lumOff val="15000"/>
                  </a:schemeClr>
                </a:solidFill>
              </a:rPr>
              <a:t> VI-B </a:t>
            </a:r>
          </a:p>
          <a:p>
            <a:pPr algn="just"/>
            <a:r>
              <a:rPr lang="it-IT" sz="1400" dirty="0">
                <a:solidFill>
                  <a:schemeClr val="accent2">
                    <a:lumMod val="85000"/>
                    <a:lumOff val="15000"/>
                  </a:schemeClr>
                </a:solidFill>
                <a:sym typeface="Wingdings" pitchFamily="2" charset="2"/>
              </a:rPr>
              <a:t>      </a:t>
            </a:r>
            <a:r>
              <a:rPr lang="it-IT" sz="1400" dirty="0">
                <a:solidFill>
                  <a:schemeClr val="accent2">
                    <a:lumMod val="85000"/>
                    <a:lumOff val="15000"/>
                  </a:schemeClr>
                </a:solidFill>
              </a:rPr>
              <a:t>Piattaforma telematica </a:t>
            </a:r>
            <a:r>
              <a:rPr lang="it-IT" sz="1400" dirty="0" err="1">
                <a:solidFill>
                  <a:schemeClr val="accent2">
                    <a:lumMod val="85000"/>
                    <a:lumOff val="15000"/>
                  </a:schemeClr>
                </a:solidFill>
              </a:rPr>
              <a:t>AdE</a:t>
            </a:r>
            <a:r>
              <a:rPr lang="it-IT" sz="1400" dirty="0">
                <a:solidFill>
                  <a:schemeClr val="accent2">
                    <a:lumMod val="85000"/>
                    <a:lumOff val="15000"/>
                  </a:schemeClr>
                </a:solidFill>
              </a:rPr>
              <a:t> </a:t>
            </a:r>
            <a:endParaRPr lang="it-IT" sz="1400" u="sng" dirty="0">
              <a:solidFill>
                <a:schemeClr val="accent2">
                  <a:lumMod val="85000"/>
                  <a:lumOff val="15000"/>
                </a:schemeClr>
              </a:solidFill>
            </a:endParaRPr>
          </a:p>
          <a:p>
            <a:pPr algn="just">
              <a:buFont typeface="Wingdings" pitchFamily="2" charset="2"/>
              <a:buChar char="ü"/>
            </a:pPr>
            <a:r>
              <a:rPr lang="it-IT" sz="1400" dirty="0">
                <a:solidFill>
                  <a:schemeClr val="accent2">
                    <a:lumMod val="85000"/>
                    <a:lumOff val="15000"/>
                  </a:schemeClr>
                </a:solidFill>
              </a:rPr>
              <a:t>  RS401 (</a:t>
            </a:r>
            <a:r>
              <a:rPr lang="it-IT" sz="1400" i="1" dirty="0">
                <a:solidFill>
                  <a:schemeClr val="accent2">
                    <a:lumMod val="85000"/>
                    <a:lumOff val="15000"/>
                  </a:schemeClr>
                </a:solidFill>
              </a:rPr>
              <a:t>segue</a:t>
            </a:r>
            <a:r>
              <a:rPr lang="it-IT" sz="1400" dirty="0">
                <a:solidFill>
                  <a:schemeClr val="accent2">
                    <a:lumMod val="85000"/>
                    <a:lumOff val="15000"/>
                  </a:schemeClr>
                </a:solidFill>
              </a:rPr>
              <a:t>)</a:t>
            </a:r>
          </a:p>
        </p:txBody>
      </p:sp>
      <p:sp>
        <p:nvSpPr>
          <p:cNvPr id="22" name="Rettangolo arrotondato 21"/>
          <p:cNvSpPr/>
          <p:nvPr/>
        </p:nvSpPr>
        <p:spPr>
          <a:xfrm>
            <a:off x="7535366" y="5184701"/>
            <a:ext cx="2952328" cy="1584176"/>
          </a:xfrm>
          <a:prstGeom prst="roundRect">
            <a:avLst>
              <a:gd name="adj" fmla="val 34138"/>
            </a:avLst>
          </a:prstGeom>
          <a:solidFill>
            <a:srgbClr val="C2C2C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" name="CasellaDiTesto 22"/>
          <p:cNvSpPr txBox="1"/>
          <p:nvPr/>
        </p:nvSpPr>
        <p:spPr>
          <a:xfrm>
            <a:off x="7679382" y="5203279"/>
            <a:ext cx="2592288" cy="153888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it-IT" sz="1600" b="1" i="1" u="sng" dirty="0">
                <a:solidFill>
                  <a:schemeClr val="accent2">
                    <a:lumMod val="85000"/>
                    <a:lumOff val="15000"/>
                  </a:schemeClr>
                </a:solidFill>
              </a:rPr>
              <a:t>CESSIONARIO</a:t>
            </a:r>
          </a:p>
          <a:p>
            <a:pPr algn="ctr"/>
            <a:endParaRPr lang="it-IT" sz="800" i="1" dirty="0">
              <a:solidFill>
                <a:schemeClr val="accent2">
                  <a:lumMod val="85000"/>
                  <a:lumOff val="15000"/>
                </a:schemeClr>
              </a:solidFill>
            </a:endParaRPr>
          </a:p>
          <a:p>
            <a:pPr algn="just">
              <a:buFont typeface="Wingdings" pitchFamily="2" charset="2"/>
              <a:buChar char="ü"/>
            </a:pPr>
            <a:r>
              <a:rPr lang="it-IT" sz="1400" dirty="0">
                <a:solidFill>
                  <a:schemeClr val="accent2">
                    <a:lumMod val="85000"/>
                    <a:lumOff val="15000"/>
                  </a:schemeClr>
                </a:solidFill>
              </a:rPr>
              <a:t>  </a:t>
            </a:r>
            <a:r>
              <a:rPr lang="it-IT" sz="1400" u="sng" dirty="0">
                <a:solidFill>
                  <a:schemeClr val="accent2">
                    <a:lumMod val="85000"/>
                    <a:lumOff val="15000"/>
                  </a:schemeClr>
                </a:solidFill>
              </a:rPr>
              <a:t>NO</a:t>
            </a:r>
            <a:r>
              <a:rPr lang="it-IT" sz="1400" dirty="0">
                <a:solidFill>
                  <a:schemeClr val="accent2">
                    <a:lumMod val="85000"/>
                    <a:lumOff val="15000"/>
                  </a:schemeClr>
                </a:solidFill>
              </a:rPr>
              <a:t> Quadro RU</a:t>
            </a:r>
          </a:p>
          <a:p>
            <a:pPr algn="just">
              <a:buFont typeface="Wingdings" pitchFamily="2" charset="2"/>
              <a:buChar char="ü"/>
            </a:pPr>
            <a:r>
              <a:rPr lang="it-IT" sz="1400" dirty="0">
                <a:solidFill>
                  <a:schemeClr val="accent2">
                    <a:lumMod val="85000"/>
                    <a:lumOff val="15000"/>
                  </a:schemeClr>
                </a:solidFill>
              </a:rPr>
              <a:t>  </a:t>
            </a:r>
            <a:r>
              <a:rPr lang="it-IT" sz="1400" u="sng" dirty="0">
                <a:solidFill>
                  <a:schemeClr val="accent2">
                    <a:lumMod val="85000"/>
                    <a:lumOff val="15000"/>
                  </a:schemeClr>
                </a:solidFill>
              </a:rPr>
              <a:t>NO</a:t>
            </a:r>
            <a:r>
              <a:rPr lang="it-IT" sz="1400" dirty="0">
                <a:solidFill>
                  <a:schemeClr val="accent2">
                    <a:lumMod val="85000"/>
                    <a:lumOff val="15000"/>
                  </a:schemeClr>
                </a:solidFill>
              </a:rPr>
              <a:t> RS450</a:t>
            </a:r>
            <a:endParaRPr lang="it-IT" sz="1400" dirty="0">
              <a:solidFill>
                <a:schemeClr val="accent2">
                  <a:lumMod val="85000"/>
                  <a:lumOff val="15000"/>
                </a:schemeClr>
              </a:solidFill>
              <a:cs typeface="Arial"/>
            </a:endParaRPr>
          </a:p>
          <a:p>
            <a:pPr algn="just"/>
            <a:r>
              <a:rPr lang="it-IT" sz="1400" dirty="0">
                <a:solidFill>
                  <a:schemeClr val="accent2">
                    <a:lumMod val="85000"/>
                    <a:lumOff val="15000"/>
                  </a:schemeClr>
                </a:solidFill>
                <a:sym typeface="Wingdings" pitchFamily="2" charset="2"/>
              </a:rPr>
              <a:t>       Compilazione </a:t>
            </a:r>
            <a:r>
              <a:rPr lang="it-IT" sz="1400" u="sng" dirty="0">
                <a:solidFill>
                  <a:schemeClr val="accent2">
                    <a:lumMod val="85000"/>
                    <a:lumOff val="15000"/>
                  </a:schemeClr>
                </a:solidFill>
                <a:sym typeface="Wingdings" pitchFamily="2" charset="2"/>
              </a:rPr>
              <a:t>SOLO</a:t>
            </a:r>
            <a:r>
              <a:rPr lang="it-IT" sz="1400" dirty="0">
                <a:solidFill>
                  <a:schemeClr val="accent2">
                    <a:lumMod val="85000"/>
                    <a:lumOff val="15000"/>
                  </a:schemeClr>
                </a:solidFill>
                <a:sym typeface="Wingdings" pitchFamily="2" charset="2"/>
              </a:rPr>
              <a:t> in </a:t>
            </a:r>
          </a:p>
          <a:p>
            <a:pPr algn="just"/>
            <a:r>
              <a:rPr lang="it-IT" sz="1400" dirty="0">
                <a:solidFill>
                  <a:schemeClr val="accent2">
                    <a:lumMod val="85000"/>
                    <a:lumOff val="15000"/>
                  </a:schemeClr>
                </a:solidFill>
                <a:sym typeface="Wingdings" pitchFamily="2" charset="2"/>
              </a:rPr>
              <a:t>           caso di utilizzo del </a:t>
            </a:r>
          </a:p>
          <a:p>
            <a:pPr algn="just"/>
            <a:r>
              <a:rPr lang="it-IT" sz="1400" dirty="0">
                <a:solidFill>
                  <a:schemeClr val="accent2">
                    <a:lumMod val="85000"/>
                    <a:lumOff val="15000"/>
                  </a:schemeClr>
                </a:solidFill>
                <a:sym typeface="Wingdings" pitchFamily="2" charset="2"/>
              </a:rPr>
              <a:t>           credito in dichiarazione!</a:t>
            </a:r>
            <a:endParaRPr lang="it-IT" sz="1400" dirty="0">
              <a:solidFill>
                <a:schemeClr val="accent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" name="CasellaDiTesto 16">
            <a:extLst>
              <a:ext uri="{FF2B5EF4-FFF2-40B4-BE49-F238E27FC236}">
                <a16:creationId xmlns="" xmlns:a16="http://schemas.microsoft.com/office/drawing/2014/main" id="{61185111-3E32-4A25-9CFD-9DA97FA8EC96}"/>
              </a:ext>
            </a:extLst>
          </p:cNvPr>
          <p:cNvSpPr txBox="1"/>
          <p:nvPr/>
        </p:nvSpPr>
        <p:spPr>
          <a:xfrm>
            <a:off x="334566" y="1413570"/>
            <a:ext cx="10297144" cy="54080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108850" tIns="54425" rIns="108850" bIns="54425" numCol="1" spcCol="0" rtlCol="0" fromWordArt="0" anchor="t" anchorCtr="0" forceAA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it-IT" sz="2800" b="1" dirty="0">
                <a:ln w="11430">
                  <a:solidFill>
                    <a:schemeClr val="accent2"/>
                  </a:solidFill>
                </a:ln>
                <a:solidFill>
                  <a:srgbClr val="FF2F2F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/>
                <a:ea typeface="+mn-lt"/>
                <a:cs typeface="Arial"/>
              </a:rPr>
              <a:t>CESSIONE DEL CREDITO</a:t>
            </a:r>
            <a:endParaRPr lang="it-IT" sz="1600" b="1" i="1" dirty="0">
              <a:ln w="11430">
                <a:solidFill>
                  <a:schemeClr val="accent2"/>
                </a:solidFill>
              </a:ln>
              <a:solidFill>
                <a:srgbClr val="FF2F2F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  <a:reflection blurRad="6350" stA="55000" endA="300" endPos="45500" dir="5400000" sy="-100000" algn="bl" rotWithShape="0"/>
              </a:effectLst>
              <a:ea typeface="Verdana"/>
              <a:cs typeface="Arial"/>
            </a:endParaRPr>
          </a:p>
        </p:txBody>
      </p:sp>
      <p:sp>
        <p:nvSpPr>
          <p:cNvPr id="24" name="Triangolo isoscele 23"/>
          <p:cNvSpPr/>
          <p:nvPr/>
        </p:nvSpPr>
        <p:spPr>
          <a:xfrm>
            <a:off x="7535366" y="6094090"/>
            <a:ext cx="576064" cy="45121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5" name="CasellaDiTesto 24"/>
          <p:cNvSpPr txBox="1"/>
          <p:nvPr/>
        </p:nvSpPr>
        <p:spPr>
          <a:xfrm>
            <a:off x="7679382" y="6094090"/>
            <a:ext cx="360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b="1" dirty="0">
                <a:solidFill>
                  <a:srgbClr val="FFFFFF"/>
                </a:solidFill>
              </a:rPr>
              <a:t>!</a:t>
            </a:r>
          </a:p>
        </p:txBody>
      </p:sp>
      <p:sp>
        <p:nvSpPr>
          <p:cNvPr id="26" name="CasellaDiTesto 25"/>
          <p:cNvSpPr txBox="1"/>
          <p:nvPr/>
        </p:nvSpPr>
        <p:spPr>
          <a:xfrm>
            <a:off x="3646934" y="6094090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>
                <a:solidFill>
                  <a:schemeClr val="accent2">
                    <a:lumMod val="85000"/>
                    <a:lumOff val="15000"/>
                  </a:schemeClr>
                </a:solidFill>
              </a:rPr>
              <a:t>5.400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ttangolo arrotondato 28"/>
          <p:cNvSpPr/>
          <p:nvPr/>
        </p:nvSpPr>
        <p:spPr>
          <a:xfrm>
            <a:off x="2134766" y="5734050"/>
            <a:ext cx="4392488" cy="648072"/>
          </a:xfrm>
          <a:prstGeom prst="roundRect">
            <a:avLst>
              <a:gd name="adj" fmla="val 34138"/>
            </a:avLst>
          </a:prstGeom>
          <a:solidFill>
            <a:srgbClr val="FF939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l="6724" t="15720" r="6745" b="4557"/>
          <a:stretch>
            <a:fillRect/>
          </a:stretch>
        </p:blipFill>
        <p:spPr bwMode="auto">
          <a:xfrm>
            <a:off x="334566" y="1524999"/>
            <a:ext cx="7704856" cy="4065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asellaDiTesto 4"/>
          <p:cNvSpPr txBox="1"/>
          <p:nvPr/>
        </p:nvSpPr>
        <p:spPr>
          <a:xfrm>
            <a:off x="1918742" y="3285778"/>
            <a:ext cx="18722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>
                <a:solidFill>
                  <a:schemeClr val="accent2">
                    <a:lumMod val="85000"/>
                    <a:lumOff val="15000"/>
                  </a:schemeClr>
                </a:solidFill>
              </a:rPr>
              <a:t>BOTTEGHE E NEGOZI</a:t>
            </a:r>
          </a:p>
        </p:txBody>
      </p:sp>
      <p:sp>
        <p:nvSpPr>
          <p:cNvPr id="6" name="CasellaDiTesto 5"/>
          <p:cNvSpPr txBox="1"/>
          <p:nvPr/>
        </p:nvSpPr>
        <p:spPr>
          <a:xfrm>
            <a:off x="4367014" y="3285778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>
                <a:solidFill>
                  <a:schemeClr val="accent2">
                    <a:lumMod val="85000"/>
                    <a:lumOff val="15000"/>
                  </a:schemeClr>
                </a:solidFill>
              </a:rPr>
              <a:t> I   1</a:t>
            </a:r>
          </a:p>
        </p:txBody>
      </p:sp>
      <p:sp>
        <p:nvSpPr>
          <p:cNvPr id="8" name="CasellaDiTesto 7"/>
          <p:cNvSpPr txBox="1"/>
          <p:nvPr/>
        </p:nvSpPr>
        <p:spPr>
          <a:xfrm>
            <a:off x="7103318" y="4008507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>
                <a:solidFill>
                  <a:schemeClr val="accent2">
                    <a:lumMod val="85000"/>
                    <a:lumOff val="15000"/>
                  </a:schemeClr>
                </a:solidFill>
              </a:rPr>
              <a:t>5.400</a:t>
            </a:r>
          </a:p>
        </p:txBody>
      </p:sp>
      <p:sp>
        <p:nvSpPr>
          <p:cNvPr id="9" name="CasellaDiTesto 8"/>
          <p:cNvSpPr txBox="1"/>
          <p:nvPr/>
        </p:nvSpPr>
        <p:spPr>
          <a:xfrm>
            <a:off x="7103318" y="4160907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>
                <a:solidFill>
                  <a:schemeClr val="accent2">
                    <a:lumMod val="85000"/>
                    <a:lumOff val="15000"/>
                  </a:schemeClr>
                </a:solidFill>
              </a:rPr>
              <a:t>4.500</a:t>
            </a:r>
          </a:p>
        </p:txBody>
      </p:sp>
      <p:sp>
        <p:nvSpPr>
          <p:cNvPr id="10" name="CasellaDiTesto 9"/>
          <p:cNvSpPr txBox="1"/>
          <p:nvPr/>
        </p:nvSpPr>
        <p:spPr>
          <a:xfrm>
            <a:off x="7247334" y="5313035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>
                <a:solidFill>
                  <a:schemeClr val="accent2">
                    <a:lumMod val="85000"/>
                    <a:lumOff val="15000"/>
                  </a:schemeClr>
                </a:solidFill>
              </a:rPr>
              <a:t>900</a:t>
            </a:r>
          </a:p>
        </p:txBody>
      </p:sp>
      <p:sp>
        <p:nvSpPr>
          <p:cNvPr id="20" name="Rettangolo arrotondato 19"/>
          <p:cNvSpPr/>
          <p:nvPr/>
        </p:nvSpPr>
        <p:spPr>
          <a:xfrm>
            <a:off x="7967414" y="4725938"/>
            <a:ext cx="2304256" cy="1440160"/>
          </a:xfrm>
          <a:prstGeom prst="roundRect">
            <a:avLst>
              <a:gd name="adj" fmla="val 34138"/>
            </a:avLst>
          </a:prstGeom>
          <a:solidFill>
            <a:srgbClr val="FF939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CasellaDiTesto 20"/>
          <p:cNvSpPr txBox="1"/>
          <p:nvPr/>
        </p:nvSpPr>
        <p:spPr>
          <a:xfrm>
            <a:off x="7535366" y="4787561"/>
            <a:ext cx="2938304" cy="129266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it-IT" sz="1400" b="1" dirty="0">
                <a:solidFill>
                  <a:schemeClr val="accent2">
                    <a:lumMod val="85000"/>
                    <a:lumOff val="15000"/>
                  </a:schemeClr>
                </a:solidFill>
              </a:rPr>
              <a:t>Mod. Redditi SC:</a:t>
            </a:r>
          </a:p>
          <a:p>
            <a:pPr algn="ctr"/>
            <a:r>
              <a:rPr lang="it-IT" sz="800" b="1" dirty="0">
                <a:solidFill>
                  <a:schemeClr val="accent2">
                    <a:lumMod val="85000"/>
                    <a:lumOff val="15000"/>
                  </a:schemeClr>
                </a:solidFill>
              </a:rPr>
              <a:t> </a:t>
            </a:r>
          </a:p>
          <a:p>
            <a:pPr marL="629920" algn="just">
              <a:buFont typeface="Wingdings" pitchFamily="2" charset="2"/>
              <a:buChar char="ü"/>
            </a:pPr>
            <a:r>
              <a:rPr lang="it-IT" sz="1400" dirty="0">
                <a:solidFill>
                  <a:schemeClr val="accent2">
                    <a:lumMod val="85000"/>
                    <a:lumOff val="15000"/>
                  </a:schemeClr>
                </a:solidFill>
              </a:rPr>
              <a:t>   RF55 </a:t>
            </a:r>
            <a:endParaRPr lang="it-IT" sz="1400" dirty="0">
              <a:solidFill>
                <a:schemeClr val="accent2">
                  <a:lumMod val="85000"/>
                  <a:lumOff val="15000"/>
                </a:schemeClr>
              </a:solidFill>
              <a:cs typeface="Arial"/>
            </a:endParaRPr>
          </a:p>
          <a:p>
            <a:pPr marL="629920" algn="just">
              <a:buFont typeface="Wingdings" pitchFamily="2" charset="2"/>
              <a:buChar char="ü"/>
            </a:pPr>
            <a:r>
              <a:rPr lang="it-IT" sz="1400" dirty="0">
                <a:solidFill>
                  <a:schemeClr val="accent2">
                    <a:lumMod val="85000"/>
                    <a:lumOff val="15000"/>
                  </a:schemeClr>
                </a:solidFill>
              </a:rPr>
              <a:t>   RN18</a:t>
            </a:r>
            <a:endParaRPr lang="it-IT" sz="1400" dirty="0">
              <a:solidFill>
                <a:schemeClr val="accent2">
                  <a:lumMod val="85000"/>
                  <a:lumOff val="15000"/>
                </a:schemeClr>
              </a:solidFill>
              <a:cs typeface="Arial"/>
            </a:endParaRPr>
          </a:p>
          <a:p>
            <a:pPr marL="629920" algn="just">
              <a:buFont typeface="Wingdings" pitchFamily="2" charset="2"/>
              <a:buChar char="ü"/>
            </a:pPr>
            <a:r>
              <a:rPr lang="it-IT" sz="1400" dirty="0">
                <a:solidFill>
                  <a:schemeClr val="accent2">
                    <a:lumMod val="85000"/>
                    <a:lumOff val="15000"/>
                  </a:schemeClr>
                </a:solidFill>
              </a:rPr>
              <a:t>   Quadro RU </a:t>
            </a:r>
            <a:endParaRPr lang="it-IT" sz="1400" dirty="0">
              <a:solidFill>
                <a:schemeClr val="accent2">
                  <a:lumMod val="85000"/>
                  <a:lumOff val="15000"/>
                </a:schemeClr>
              </a:solidFill>
              <a:cs typeface="Arial"/>
            </a:endParaRPr>
          </a:p>
          <a:p>
            <a:pPr marL="629920" algn="just">
              <a:buFont typeface="Wingdings" pitchFamily="2" charset="2"/>
              <a:buChar char="ü"/>
            </a:pPr>
            <a:r>
              <a:rPr lang="it-IT" sz="1400" dirty="0">
                <a:solidFill>
                  <a:schemeClr val="accent2">
                    <a:lumMod val="85000"/>
                    <a:lumOff val="15000"/>
                  </a:schemeClr>
                </a:solidFill>
              </a:rPr>
              <a:t>   Quadro RS (segue)</a:t>
            </a:r>
            <a:endParaRPr lang="it-IT" sz="1400" dirty="0">
              <a:solidFill>
                <a:schemeClr val="accent2">
                  <a:lumMod val="85000"/>
                  <a:lumOff val="15000"/>
                </a:schemeClr>
              </a:solidFill>
              <a:cs typeface="Arial"/>
            </a:endParaRPr>
          </a:p>
        </p:txBody>
      </p:sp>
      <p:sp>
        <p:nvSpPr>
          <p:cNvPr id="26" name="Triangolo isoscele 25"/>
          <p:cNvSpPr/>
          <p:nvPr/>
        </p:nvSpPr>
        <p:spPr>
          <a:xfrm>
            <a:off x="1774726" y="5858902"/>
            <a:ext cx="576064" cy="45121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7" name="CasellaDiTesto 26"/>
          <p:cNvSpPr txBox="1"/>
          <p:nvPr/>
        </p:nvSpPr>
        <p:spPr>
          <a:xfrm>
            <a:off x="1918742" y="5858902"/>
            <a:ext cx="360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b="1" dirty="0">
                <a:solidFill>
                  <a:srgbClr val="FFFFFF"/>
                </a:solidFill>
              </a:rPr>
              <a:t>!</a:t>
            </a:r>
          </a:p>
        </p:txBody>
      </p:sp>
      <p:sp>
        <p:nvSpPr>
          <p:cNvPr id="28" name="CasellaDiTesto 27"/>
          <p:cNvSpPr txBox="1"/>
          <p:nvPr/>
        </p:nvSpPr>
        <p:spPr>
          <a:xfrm>
            <a:off x="2206774" y="5806058"/>
            <a:ext cx="424847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b="1" dirty="0">
                <a:solidFill>
                  <a:schemeClr val="accent2">
                    <a:lumMod val="85000"/>
                    <a:lumOff val="15000"/>
                  </a:schemeClr>
                </a:solidFill>
              </a:rPr>
              <a:t>UTILIZZABILE SOLO IN COMPENSAZIONE F24! </a:t>
            </a:r>
          </a:p>
          <a:p>
            <a:pPr marL="1588" algn="ctr"/>
            <a:r>
              <a:rPr lang="it-IT" sz="1400" dirty="0">
                <a:solidFill>
                  <a:schemeClr val="accent2">
                    <a:lumMod val="85000"/>
                    <a:lumOff val="15000"/>
                  </a:schemeClr>
                </a:solidFill>
              </a:rPr>
              <a:t> RU7, colonna 5  </a:t>
            </a:r>
            <a:r>
              <a:rPr lang="it-IT" sz="1400" dirty="0">
                <a:solidFill>
                  <a:schemeClr val="accent2">
                    <a:lumMod val="85000"/>
                    <a:lumOff val="15000"/>
                  </a:schemeClr>
                </a:solidFill>
                <a:sym typeface="Wingdings" pitchFamily="2" charset="2"/>
              </a:rPr>
              <a:t> </a:t>
            </a:r>
            <a:r>
              <a:rPr lang="it-IT" sz="1400" u="sng" dirty="0">
                <a:solidFill>
                  <a:schemeClr val="accent2">
                    <a:lumMod val="85000"/>
                    <a:lumOff val="15000"/>
                  </a:schemeClr>
                </a:solidFill>
                <a:sym typeface="Wingdings" pitchFamily="2" charset="2"/>
              </a:rPr>
              <a:t>NON</a:t>
            </a:r>
            <a:r>
              <a:rPr lang="it-IT" sz="1400" dirty="0">
                <a:solidFill>
                  <a:schemeClr val="accent2">
                    <a:lumMod val="85000"/>
                    <a:lumOff val="15000"/>
                  </a:schemeClr>
                </a:solidFill>
                <a:sym typeface="Wingdings" pitchFamily="2" charset="2"/>
              </a:rPr>
              <a:t> utilizzabile!</a:t>
            </a:r>
            <a:endParaRPr lang="it-IT" sz="1400" dirty="0">
              <a:solidFill>
                <a:schemeClr val="accent2">
                  <a:lumMod val="85000"/>
                  <a:lumOff val="15000"/>
                </a:schemeClr>
              </a:solidFill>
            </a:endParaRPr>
          </a:p>
          <a:p>
            <a:pPr marL="1588" algn="just"/>
            <a:endParaRPr lang="it-IT" sz="1400" dirty="0"/>
          </a:p>
        </p:txBody>
      </p:sp>
      <p:sp>
        <p:nvSpPr>
          <p:cNvPr id="19" name="CasellaDiTesto 18">
            <a:extLst>
              <a:ext uri="{FF2B5EF4-FFF2-40B4-BE49-F238E27FC236}">
                <a16:creationId xmlns="" xmlns:a16="http://schemas.microsoft.com/office/drawing/2014/main" id="{61185111-3E32-4A25-9CFD-9DA97FA8EC96}"/>
              </a:ext>
            </a:extLst>
          </p:cNvPr>
          <p:cNvSpPr txBox="1"/>
          <p:nvPr/>
        </p:nvSpPr>
        <p:spPr>
          <a:xfrm>
            <a:off x="334566" y="189434"/>
            <a:ext cx="10297144" cy="9101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108850" tIns="54425" rIns="108850" bIns="54425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it-IT" sz="2800" b="1" dirty="0">
                <a:solidFill>
                  <a:schemeClr val="accent2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+mn-lt"/>
                <a:cs typeface="Arial"/>
              </a:rPr>
              <a:t>CREDITO </a:t>
            </a:r>
            <a:r>
              <a:rPr lang="it-IT" sz="2800" b="1" dirty="0" err="1">
                <a:solidFill>
                  <a:schemeClr val="accent2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+mn-lt"/>
                <a:cs typeface="Arial"/>
              </a:rPr>
              <a:t>D’IMPOSTA</a:t>
            </a:r>
            <a:r>
              <a:rPr lang="it-IT" sz="2800" b="1" dirty="0">
                <a:solidFill>
                  <a:schemeClr val="accent2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+mn-lt"/>
                <a:cs typeface="Arial"/>
              </a:rPr>
              <a:t> BOTTEGHE E NEGOZI</a:t>
            </a:r>
            <a:r>
              <a:rPr lang="it-IT" sz="2800" b="1" dirty="0">
                <a:solidFill>
                  <a:schemeClr val="accent2">
                    <a:lumMod val="85000"/>
                    <a:lumOff val="15000"/>
                  </a:schemeClr>
                </a:solidFill>
                <a:latin typeface="Arial"/>
                <a:ea typeface="+mn-lt"/>
                <a:cs typeface="Arial"/>
              </a:rPr>
              <a:t> </a:t>
            </a:r>
            <a:endParaRPr lang="it-IT" sz="3600" dirty="0">
              <a:solidFill>
                <a:schemeClr val="accent2">
                  <a:lumMod val="85000"/>
                  <a:lumOff val="15000"/>
                </a:schemeClr>
              </a:solidFill>
              <a:latin typeface="Arial"/>
              <a:ea typeface="+mn-lt"/>
              <a:cs typeface="Arial"/>
            </a:endParaRPr>
          </a:p>
          <a:p>
            <a:pPr algn="ctr"/>
            <a:endParaRPr lang="it-IT" sz="800" b="1" dirty="0">
              <a:solidFill>
                <a:schemeClr val="accent2">
                  <a:lumMod val="85000"/>
                  <a:lumOff val="15000"/>
                </a:schemeClr>
              </a:solidFill>
              <a:latin typeface="Arial"/>
              <a:ea typeface="+mn-lt"/>
              <a:cs typeface="Arial"/>
            </a:endParaRPr>
          </a:p>
          <a:p>
            <a:pPr algn="ctr"/>
            <a:r>
              <a:rPr lang="it-IT" sz="1600" i="1" dirty="0">
                <a:solidFill>
                  <a:schemeClr val="accent2">
                    <a:lumMod val="85000"/>
                    <a:lumOff val="15000"/>
                  </a:schemeClr>
                </a:solidFill>
                <a:latin typeface="Arial"/>
                <a:ea typeface="+mn-lt"/>
                <a:cs typeface="Arial"/>
              </a:rPr>
              <a:t>(art. 65 D.L. 18/2020)</a:t>
            </a:r>
            <a:endParaRPr lang="it-IT" sz="1600" i="1" dirty="0">
              <a:solidFill>
                <a:schemeClr val="accent2">
                  <a:lumMod val="85000"/>
                  <a:lumOff val="1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24" name="Rettangolo arrotondato 23"/>
          <p:cNvSpPr/>
          <p:nvPr/>
        </p:nvSpPr>
        <p:spPr>
          <a:xfrm>
            <a:off x="7967414" y="1917626"/>
            <a:ext cx="2736304" cy="1728192"/>
          </a:xfrm>
          <a:prstGeom prst="roundRect">
            <a:avLst>
              <a:gd name="adj" fmla="val 34138"/>
            </a:avLst>
          </a:prstGeom>
          <a:solidFill>
            <a:srgbClr val="C2C2C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5" name="CasellaDiTesto 24"/>
          <p:cNvSpPr txBox="1"/>
          <p:nvPr/>
        </p:nvSpPr>
        <p:spPr>
          <a:xfrm>
            <a:off x="7967414" y="2034927"/>
            <a:ext cx="2736304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b="1" dirty="0">
                <a:solidFill>
                  <a:schemeClr val="accent2">
                    <a:lumMod val="85000"/>
                    <a:lumOff val="15000"/>
                  </a:schemeClr>
                </a:solidFill>
              </a:rPr>
              <a:t>Mod. IRAP:</a:t>
            </a:r>
          </a:p>
          <a:p>
            <a:pPr algn="ctr"/>
            <a:r>
              <a:rPr lang="it-IT" sz="800" b="1" dirty="0">
                <a:solidFill>
                  <a:schemeClr val="accent2">
                    <a:lumMod val="85000"/>
                    <a:lumOff val="15000"/>
                  </a:schemeClr>
                </a:solidFill>
              </a:rPr>
              <a:t> </a:t>
            </a:r>
          </a:p>
          <a:p>
            <a:pPr marL="85725">
              <a:buFont typeface="Wingdings" pitchFamily="2" charset="2"/>
              <a:buChar char="ü"/>
            </a:pPr>
            <a:r>
              <a:rPr lang="it-IT" sz="1400" dirty="0">
                <a:solidFill>
                  <a:schemeClr val="accent2">
                    <a:lumMod val="85000"/>
                    <a:lumOff val="15000"/>
                  </a:schemeClr>
                </a:solidFill>
              </a:rPr>
              <a:t>   IC5 </a:t>
            </a:r>
          </a:p>
          <a:p>
            <a:pPr marL="85725">
              <a:buFont typeface="Wingdings" pitchFamily="2" charset="2"/>
              <a:buChar char="ü"/>
            </a:pPr>
            <a:r>
              <a:rPr lang="it-IT" sz="1400" dirty="0">
                <a:solidFill>
                  <a:schemeClr val="accent2">
                    <a:lumMod val="85000"/>
                    <a:lumOff val="15000"/>
                  </a:schemeClr>
                </a:solidFill>
              </a:rPr>
              <a:t>   IC57, codice 99 (</a:t>
            </a:r>
            <a:r>
              <a:rPr lang="it-IT" sz="1400" i="1" dirty="0">
                <a:solidFill>
                  <a:schemeClr val="accent2">
                    <a:lumMod val="85000"/>
                    <a:lumOff val="15000"/>
                  </a:schemeClr>
                </a:solidFill>
              </a:rPr>
              <a:t>preferibile</a:t>
            </a:r>
            <a:r>
              <a:rPr lang="it-IT" sz="1400" dirty="0">
                <a:solidFill>
                  <a:schemeClr val="accent2">
                    <a:lumMod val="85000"/>
                    <a:lumOff val="15000"/>
                  </a:schemeClr>
                </a:solidFill>
              </a:rPr>
              <a:t>) </a:t>
            </a:r>
          </a:p>
          <a:p>
            <a:pPr marL="85725">
              <a:buFont typeface="Wingdings" pitchFamily="2" charset="2"/>
              <a:buChar char="ü"/>
            </a:pPr>
            <a:r>
              <a:rPr lang="it-IT" sz="1400" dirty="0">
                <a:solidFill>
                  <a:schemeClr val="accent2">
                    <a:lumMod val="85000"/>
                    <a:lumOff val="15000"/>
                  </a:schemeClr>
                </a:solidFill>
              </a:rPr>
              <a:t>   </a:t>
            </a:r>
            <a:r>
              <a:rPr lang="it-IT" sz="1400" i="1" u="sng" dirty="0">
                <a:solidFill>
                  <a:schemeClr val="accent2">
                    <a:lumMod val="85000"/>
                    <a:lumOff val="15000"/>
                  </a:schemeClr>
                </a:solidFill>
              </a:rPr>
              <a:t>IS201 – Aiuti di Stato</a:t>
            </a:r>
          </a:p>
          <a:p>
            <a:pPr marL="85725"/>
            <a:r>
              <a:rPr lang="it-IT" sz="1400" dirty="0">
                <a:solidFill>
                  <a:schemeClr val="accent2">
                    <a:lumMod val="85000"/>
                    <a:lumOff val="15000"/>
                  </a:schemeClr>
                </a:solidFill>
              </a:rPr>
              <a:t>       </a:t>
            </a:r>
            <a:r>
              <a:rPr lang="it-IT" sz="1400" dirty="0">
                <a:solidFill>
                  <a:schemeClr val="accent2">
                    <a:lumMod val="85000"/>
                    <a:lumOff val="15000"/>
                  </a:schemeClr>
                </a:solidFill>
                <a:sym typeface="Wingdings" pitchFamily="2" charset="2"/>
              </a:rPr>
              <a:t> </a:t>
            </a:r>
            <a:r>
              <a:rPr lang="it-IT" sz="1400" dirty="0">
                <a:solidFill>
                  <a:schemeClr val="accent2">
                    <a:lumMod val="85000"/>
                    <a:lumOff val="15000"/>
                  </a:schemeClr>
                </a:solidFill>
              </a:rPr>
              <a:t>problema doppia indicazione </a:t>
            </a:r>
            <a:r>
              <a:rPr lang="it-IT" sz="1400" dirty="0" err="1">
                <a:solidFill>
                  <a:schemeClr val="accent2">
                    <a:lumMod val="85000"/>
                    <a:lumOff val="15000"/>
                  </a:schemeClr>
                </a:solidFill>
              </a:rPr>
              <a:t>Redditi-IRAP</a:t>
            </a:r>
            <a:r>
              <a:rPr lang="it-IT" sz="1400" dirty="0">
                <a:solidFill>
                  <a:schemeClr val="accent2">
                    <a:lumMod val="85000"/>
                    <a:lumOff val="15000"/>
                  </a:schemeClr>
                </a:solidFill>
              </a:rPr>
              <a:t> (?)</a:t>
            </a:r>
          </a:p>
        </p:txBody>
      </p:sp>
      <p:sp>
        <p:nvSpPr>
          <p:cNvPr id="30" name="CasellaDiTesto 29"/>
          <p:cNvSpPr txBox="1"/>
          <p:nvPr/>
        </p:nvSpPr>
        <p:spPr>
          <a:xfrm>
            <a:off x="2638822" y="6002337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>
                <a:solidFill>
                  <a:schemeClr val="accent2">
                    <a:lumMod val="85000"/>
                    <a:lumOff val="15000"/>
                  </a:schemeClr>
                </a:solidFill>
                <a:latin typeface="Comic Sans MS" pitchFamily="66" charset="0"/>
              </a:rPr>
              <a:t>x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4489" y="2133650"/>
            <a:ext cx="9044884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asellaDiTesto 2">
            <a:extLst>
              <a:ext uri="{FF2B5EF4-FFF2-40B4-BE49-F238E27FC236}">
                <a16:creationId xmlns="" xmlns:a16="http://schemas.microsoft.com/office/drawing/2014/main" id="{61185111-3E32-4A25-9CFD-9DA97FA8EC96}"/>
              </a:ext>
            </a:extLst>
          </p:cNvPr>
          <p:cNvSpPr txBox="1"/>
          <p:nvPr/>
        </p:nvSpPr>
        <p:spPr>
          <a:xfrm>
            <a:off x="334566" y="195661"/>
            <a:ext cx="10297144" cy="115635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108850" tIns="54425" rIns="108850" bIns="54425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it-IT" sz="2800" b="1" dirty="0">
                <a:solidFill>
                  <a:schemeClr val="accent2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+mn-lt"/>
                <a:cs typeface="Arial"/>
              </a:rPr>
              <a:t>CREDITO </a:t>
            </a:r>
            <a:r>
              <a:rPr lang="it-IT" sz="2800" b="1" dirty="0" err="1">
                <a:solidFill>
                  <a:schemeClr val="accent2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+mn-lt"/>
                <a:cs typeface="Arial"/>
              </a:rPr>
              <a:t>D’IMPOSTA</a:t>
            </a:r>
            <a:r>
              <a:rPr lang="it-IT" sz="2800" b="1" dirty="0">
                <a:solidFill>
                  <a:schemeClr val="accent2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+mn-lt"/>
                <a:cs typeface="Arial"/>
              </a:rPr>
              <a:t> LOCAZIONI E AFFITTO </a:t>
            </a:r>
            <a:r>
              <a:rPr lang="it-IT" sz="2800" b="1" dirty="0" err="1">
                <a:solidFill>
                  <a:schemeClr val="accent2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+mn-lt"/>
                <a:cs typeface="Arial"/>
              </a:rPr>
              <a:t>D’AZIENDA</a:t>
            </a:r>
            <a:endParaRPr lang="it-IT" sz="2800" b="1" dirty="0">
              <a:solidFill>
                <a:schemeClr val="accent2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+mn-lt"/>
              <a:cs typeface="Arial"/>
            </a:endParaRPr>
          </a:p>
          <a:p>
            <a:pPr algn="ctr"/>
            <a:endParaRPr lang="it-IT" sz="800" i="1" dirty="0">
              <a:solidFill>
                <a:schemeClr val="accent2">
                  <a:lumMod val="85000"/>
                  <a:lumOff val="15000"/>
                </a:schemeClr>
              </a:solidFill>
              <a:ea typeface="Verdana"/>
              <a:cs typeface="Arial"/>
            </a:endParaRPr>
          </a:p>
          <a:p>
            <a:pPr algn="ctr"/>
            <a:r>
              <a:rPr lang="it-IT" sz="1600" i="1" dirty="0">
                <a:solidFill>
                  <a:schemeClr val="accent2">
                    <a:lumMod val="85000"/>
                    <a:lumOff val="15000"/>
                  </a:schemeClr>
                </a:solidFill>
                <a:ea typeface="Verdana"/>
                <a:cs typeface="Arial"/>
              </a:rPr>
              <a:t>(art. 28 D.L. 34/2020; art. 77, c.1, lett. b) e b-bis), D.L. 104/2020; art. 8 D.L. 137/2020; </a:t>
            </a:r>
          </a:p>
          <a:p>
            <a:pPr algn="ctr"/>
            <a:r>
              <a:rPr lang="it-IT" sz="1600" i="1" dirty="0">
                <a:solidFill>
                  <a:schemeClr val="accent2">
                    <a:lumMod val="85000"/>
                    <a:lumOff val="15000"/>
                  </a:schemeClr>
                </a:solidFill>
                <a:ea typeface="Verdana"/>
                <a:cs typeface="Arial"/>
              </a:rPr>
              <a:t>art. 4 D.L. 149/2020; art. 1, c. 602, L. 178/2020)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3214886" y="2709714"/>
            <a:ext cx="64807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300" b="1" dirty="0">
                <a:solidFill>
                  <a:schemeClr val="accent2">
                    <a:lumMod val="85000"/>
                    <a:lumOff val="15000"/>
                  </a:schemeClr>
                </a:solidFill>
              </a:rPr>
              <a:t>6   0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3718942" y="3281422"/>
            <a:ext cx="50405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300" b="1" dirty="0">
                <a:solidFill>
                  <a:schemeClr val="accent2">
                    <a:lumMod val="85000"/>
                    <a:lumOff val="15000"/>
                  </a:schemeClr>
                </a:solidFill>
              </a:rPr>
              <a:t>S R</a:t>
            </a:r>
          </a:p>
        </p:txBody>
      </p:sp>
      <p:sp>
        <p:nvSpPr>
          <p:cNvPr id="6" name="CasellaDiTesto 5"/>
          <p:cNvSpPr txBox="1"/>
          <p:nvPr/>
        </p:nvSpPr>
        <p:spPr>
          <a:xfrm>
            <a:off x="4511030" y="3281422"/>
            <a:ext cx="2880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300" b="1" dirty="0">
                <a:solidFill>
                  <a:schemeClr val="accent2">
                    <a:lumMod val="85000"/>
                    <a:lumOff val="15000"/>
                  </a:schemeClr>
                </a:solidFill>
              </a:rPr>
              <a:t>1</a:t>
            </a:r>
          </a:p>
        </p:txBody>
      </p:sp>
      <p:sp>
        <p:nvSpPr>
          <p:cNvPr id="7" name="CasellaDiTesto 6"/>
          <p:cNvSpPr txBox="1"/>
          <p:nvPr/>
        </p:nvSpPr>
        <p:spPr>
          <a:xfrm>
            <a:off x="5447134" y="3281422"/>
            <a:ext cx="85571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300" b="1" dirty="0">
                <a:solidFill>
                  <a:schemeClr val="accent2">
                    <a:lumMod val="85000"/>
                    <a:lumOff val="15000"/>
                  </a:schemeClr>
                </a:solidFill>
              </a:rPr>
              <a:t>79.11.00</a:t>
            </a:r>
          </a:p>
        </p:txBody>
      </p:sp>
      <p:sp>
        <p:nvSpPr>
          <p:cNvPr id="8" name="CasellaDiTesto 7"/>
          <p:cNvSpPr txBox="1"/>
          <p:nvPr/>
        </p:nvSpPr>
        <p:spPr>
          <a:xfrm>
            <a:off x="6959302" y="3281422"/>
            <a:ext cx="2880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300" b="1" dirty="0">
                <a:solidFill>
                  <a:schemeClr val="accent2">
                    <a:lumMod val="85000"/>
                    <a:lumOff val="15000"/>
                  </a:schemeClr>
                </a:solidFill>
              </a:rPr>
              <a:t>1</a:t>
            </a:r>
          </a:p>
        </p:txBody>
      </p:sp>
      <p:sp>
        <p:nvSpPr>
          <p:cNvPr id="9" name="CasellaDiTesto 8"/>
          <p:cNvSpPr txBox="1"/>
          <p:nvPr/>
        </p:nvSpPr>
        <p:spPr>
          <a:xfrm>
            <a:off x="9487966" y="3281422"/>
            <a:ext cx="85571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300" b="1" dirty="0">
                <a:solidFill>
                  <a:schemeClr val="accent2">
                    <a:lumMod val="85000"/>
                    <a:lumOff val="15000"/>
                  </a:schemeClr>
                </a:solidFill>
              </a:rPr>
              <a:t>5.400</a:t>
            </a:r>
          </a:p>
        </p:txBody>
      </p:sp>
      <p:sp>
        <p:nvSpPr>
          <p:cNvPr id="10" name="CasellaDiTesto 9"/>
          <p:cNvSpPr txBox="1"/>
          <p:nvPr/>
        </p:nvSpPr>
        <p:spPr>
          <a:xfrm>
            <a:off x="5087094" y="5085978"/>
            <a:ext cx="50405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300" b="1" dirty="0">
                <a:solidFill>
                  <a:schemeClr val="accent2">
                    <a:lumMod val="85000"/>
                    <a:lumOff val="15000"/>
                  </a:schemeClr>
                </a:solidFill>
              </a:rPr>
              <a:t>20</a:t>
            </a:r>
          </a:p>
        </p:txBody>
      </p:sp>
      <p:sp>
        <p:nvSpPr>
          <p:cNvPr id="11" name="CasellaDiTesto 10"/>
          <p:cNvSpPr txBox="1"/>
          <p:nvPr/>
        </p:nvSpPr>
        <p:spPr>
          <a:xfrm>
            <a:off x="9487966" y="5090334"/>
            <a:ext cx="85571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300" b="1" dirty="0">
                <a:solidFill>
                  <a:schemeClr val="accent2">
                    <a:lumMod val="85000"/>
                    <a:lumOff val="15000"/>
                  </a:schemeClr>
                </a:solidFill>
              </a:rPr>
              <a:t>5.400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="" xmlns:a16="http://schemas.microsoft.com/office/drawing/2014/main" id="{61185111-3E32-4A25-9CFD-9DA97FA8EC96}"/>
              </a:ext>
            </a:extLst>
          </p:cNvPr>
          <p:cNvSpPr txBox="1"/>
          <p:nvPr/>
        </p:nvSpPr>
        <p:spPr>
          <a:xfrm>
            <a:off x="334566" y="1592850"/>
            <a:ext cx="10297144" cy="54080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108850" tIns="54425" rIns="108850" bIns="54425" numCol="1" spcCol="0" rtlCol="0" fromWordArt="0" anchor="t" anchorCtr="0" forceAA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it-IT" sz="2800" b="1" dirty="0">
                <a:ln w="11430">
                  <a:solidFill>
                    <a:schemeClr val="accent2"/>
                  </a:solidFill>
                </a:ln>
                <a:solidFill>
                  <a:srgbClr val="FF2F2F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/>
                <a:ea typeface="+mn-lt"/>
                <a:cs typeface="Arial"/>
              </a:rPr>
              <a:t>QUADRO DEGLI AIUTI </a:t>
            </a:r>
            <a:r>
              <a:rPr lang="it-IT" sz="2800" b="1" dirty="0" err="1">
                <a:ln w="11430">
                  <a:solidFill>
                    <a:schemeClr val="accent2"/>
                  </a:solidFill>
                </a:ln>
                <a:solidFill>
                  <a:srgbClr val="FF2F2F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/>
                <a:ea typeface="+mn-lt"/>
                <a:cs typeface="Arial"/>
              </a:rPr>
              <a:t>DI</a:t>
            </a:r>
            <a:r>
              <a:rPr lang="it-IT" sz="2800" b="1" dirty="0">
                <a:ln w="11430">
                  <a:solidFill>
                    <a:schemeClr val="accent2"/>
                  </a:solidFill>
                </a:ln>
                <a:solidFill>
                  <a:srgbClr val="FF2F2F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/>
                <a:ea typeface="+mn-lt"/>
                <a:cs typeface="Arial"/>
              </a:rPr>
              <a:t> STATO</a:t>
            </a:r>
          </a:p>
        </p:txBody>
      </p:sp>
      <p:sp>
        <p:nvSpPr>
          <p:cNvPr id="15" name="Ovale 14"/>
          <p:cNvSpPr/>
          <p:nvPr/>
        </p:nvSpPr>
        <p:spPr>
          <a:xfrm>
            <a:off x="1702718" y="3141762"/>
            <a:ext cx="720080" cy="504056"/>
          </a:xfrm>
          <a:prstGeom prst="ellipse">
            <a:avLst/>
          </a:prstGeom>
          <a:solidFill>
            <a:srgbClr val="FF939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b="1" dirty="0">
                <a:solidFill>
                  <a:schemeClr val="accent2"/>
                </a:solidFill>
              </a:rPr>
              <a:t>999</a:t>
            </a:r>
          </a:p>
        </p:txBody>
      </p:sp>
      <p:cxnSp>
        <p:nvCxnSpPr>
          <p:cNvPr id="17" name="Connettore 2 16"/>
          <p:cNvCxnSpPr/>
          <p:nvPr/>
        </p:nvCxnSpPr>
        <p:spPr>
          <a:xfrm flipV="1">
            <a:off x="2278782" y="2925738"/>
            <a:ext cx="864096" cy="432048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ttangolo arrotondato 22"/>
          <p:cNvSpPr/>
          <p:nvPr/>
        </p:nvSpPr>
        <p:spPr>
          <a:xfrm>
            <a:off x="550590" y="5157986"/>
            <a:ext cx="4536504" cy="1440160"/>
          </a:xfrm>
          <a:prstGeom prst="roundRect">
            <a:avLst>
              <a:gd name="adj" fmla="val 34138"/>
            </a:avLst>
          </a:prstGeom>
          <a:solidFill>
            <a:srgbClr val="FF939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4" name="Triangolo isoscele 23"/>
          <p:cNvSpPr/>
          <p:nvPr/>
        </p:nvSpPr>
        <p:spPr>
          <a:xfrm>
            <a:off x="190550" y="5662042"/>
            <a:ext cx="576064" cy="45121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5" name="CasellaDiTesto 24"/>
          <p:cNvSpPr txBox="1"/>
          <p:nvPr/>
        </p:nvSpPr>
        <p:spPr>
          <a:xfrm>
            <a:off x="334566" y="5662042"/>
            <a:ext cx="360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b="1" dirty="0">
                <a:solidFill>
                  <a:srgbClr val="FFFFFF"/>
                </a:solidFill>
              </a:rPr>
              <a:t>!</a:t>
            </a:r>
          </a:p>
        </p:txBody>
      </p:sp>
      <p:sp>
        <p:nvSpPr>
          <p:cNvPr id="26" name="CasellaDiTesto 25"/>
          <p:cNvSpPr txBox="1"/>
          <p:nvPr/>
        </p:nvSpPr>
        <p:spPr>
          <a:xfrm>
            <a:off x="478582" y="5379670"/>
            <a:ext cx="4680520" cy="11464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b="1" dirty="0">
                <a:solidFill>
                  <a:schemeClr val="accent2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lt"/>
                <a:cs typeface="Arial"/>
              </a:rPr>
              <a:t>CREDITO </a:t>
            </a:r>
            <a:r>
              <a:rPr lang="it-IT" sz="1600" b="1" dirty="0" err="1">
                <a:solidFill>
                  <a:schemeClr val="accent2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lt"/>
                <a:cs typeface="Arial"/>
              </a:rPr>
              <a:t>D’IMPOSTA</a:t>
            </a:r>
            <a:r>
              <a:rPr lang="it-IT" sz="1600" b="1" dirty="0">
                <a:solidFill>
                  <a:schemeClr val="accent2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lt"/>
                <a:cs typeface="Arial"/>
              </a:rPr>
              <a:t> BOTTEGHE E NEGOZI</a:t>
            </a:r>
            <a:r>
              <a:rPr lang="it-IT" sz="1600" b="1" dirty="0">
                <a:solidFill>
                  <a:schemeClr val="accent2">
                    <a:lumMod val="85000"/>
                    <a:lumOff val="15000"/>
                  </a:schemeClr>
                </a:solidFill>
                <a:ea typeface="+mn-lt"/>
                <a:cs typeface="Arial"/>
              </a:rPr>
              <a:t> </a:t>
            </a:r>
            <a:endParaRPr lang="it-IT" sz="2000" dirty="0">
              <a:solidFill>
                <a:schemeClr val="accent2">
                  <a:lumMod val="85000"/>
                  <a:lumOff val="15000"/>
                </a:schemeClr>
              </a:solidFill>
              <a:ea typeface="+mn-lt"/>
              <a:cs typeface="Arial"/>
            </a:endParaRPr>
          </a:p>
          <a:p>
            <a:pPr algn="ctr"/>
            <a:endParaRPr lang="it-IT" sz="400" b="1" dirty="0">
              <a:solidFill>
                <a:schemeClr val="accent2">
                  <a:lumMod val="85000"/>
                  <a:lumOff val="15000"/>
                </a:schemeClr>
              </a:solidFill>
              <a:ea typeface="+mn-lt"/>
              <a:cs typeface="Arial"/>
            </a:endParaRPr>
          </a:p>
          <a:p>
            <a:pPr algn="ctr"/>
            <a:r>
              <a:rPr lang="it-IT" sz="1050" i="1" dirty="0">
                <a:solidFill>
                  <a:schemeClr val="accent2">
                    <a:lumMod val="85000"/>
                    <a:lumOff val="15000"/>
                  </a:schemeClr>
                </a:solidFill>
                <a:ea typeface="+mn-lt"/>
                <a:cs typeface="Arial"/>
              </a:rPr>
              <a:t>(art. 65 D.L. 18/2020)</a:t>
            </a:r>
          </a:p>
          <a:p>
            <a:pPr algn="ctr"/>
            <a:endParaRPr lang="it-IT" sz="1000" i="1" dirty="0">
              <a:solidFill>
                <a:schemeClr val="accent2">
                  <a:lumMod val="85000"/>
                  <a:lumOff val="15000"/>
                </a:schemeClr>
              </a:solidFill>
              <a:cs typeface="Arial"/>
            </a:endParaRPr>
          </a:p>
          <a:p>
            <a:pPr algn="ctr"/>
            <a:r>
              <a:rPr lang="it-IT" sz="1400" i="1" dirty="0">
                <a:solidFill>
                  <a:schemeClr val="accent2">
                    <a:lumMod val="85000"/>
                    <a:lumOff val="15000"/>
                  </a:schemeClr>
                </a:solidFill>
              </a:rPr>
              <a:t>COMPILARE ANCHE COLONNE DA 3 A 11!</a:t>
            </a:r>
          </a:p>
          <a:p>
            <a:pPr marL="1588" algn="just"/>
            <a:endParaRPr lang="it-IT" sz="1400" dirty="0"/>
          </a:p>
        </p:txBody>
      </p:sp>
      <p:cxnSp>
        <p:nvCxnSpPr>
          <p:cNvPr id="19" name="Connettore 2 18"/>
          <p:cNvCxnSpPr/>
          <p:nvPr/>
        </p:nvCxnSpPr>
        <p:spPr>
          <a:xfrm flipV="1">
            <a:off x="1486694" y="3501802"/>
            <a:ext cx="576064" cy="1872208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622598" y="1701602"/>
            <a:ext cx="964907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it-IT" sz="2400" i="1" dirty="0">
                <a:solidFill>
                  <a:schemeClr val="accent2">
                    <a:lumMod val="85000"/>
                    <a:lumOff val="15000"/>
                  </a:schemeClr>
                </a:solidFill>
                <a:ea typeface="Verdana"/>
                <a:cs typeface="Arial"/>
              </a:rPr>
              <a:t> art. 28 D.L. 34/2020; art. 77, c.1, lett. b) e b-bis), D.L. 104/2020; </a:t>
            </a:r>
          </a:p>
          <a:p>
            <a:pPr algn="just"/>
            <a:r>
              <a:rPr lang="it-IT" sz="2400" i="1" dirty="0">
                <a:solidFill>
                  <a:schemeClr val="accent2">
                    <a:lumMod val="85000"/>
                    <a:lumOff val="15000"/>
                  </a:schemeClr>
                </a:solidFill>
                <a:ea typeface="Verdana"/>
                <a:cs typeface="Arial"/>
              </a:rPr>
              <a:t>  art. 8 D.L. 137/2020; art. 4 D.L. 149/2020; art. 1, c. 602, L. 178/2020</a:t>
            </a:r>
            <a:r>
              <a:rPr lang="it-IT" sz="2400" i="1" dirty="0">
                <a:solidFill>
                  <a:schemeClr val="accent2"/>
                </a:solidFill>
              </a:rPr>
              <a:t>; </a:t>
            </a:r>
          </a:p>
          <a:p>
            <a:pPr algn="just">
              <a:buFont typeface="Arial" pitchFamily="34" charset="0"/>
              <a:buChar char="•"/>
            </a:pPr>
            <a:r>
              <a:rPr lang="it-IT" sz="2400" i="1" dirty="0">
                <a:solidFill>
                  <a:schemeClr val="accent2">
                    <a:lumMod val="85000"/>
                    <a:lumOff val="15000"/>
                  </a:schemeClr>
                </a:solidFill>
                <a:ea typeface="+mn-lt"/>
                <a:cs typeface="Arial"/>
              </a:rPr>
              <a:t> art. 65 D.L. 18/2020 </a:t>
            </a:r>
          </a:p>
          <a:p>
            <a:pPr algn="just">
              <a:buFont typeface="Arial" pitchFamily="34" charset="0"/>
              <a:buChar char="•"/>
            </a:pPr>
            <a:r>
              <a:rPr lang="it-IT" sz="2400" i="1" dirty="0">
                <a:solidFill>
                  <a:schemeClr val="accent2">
                    <a:lumMod val="85000"/>
                    <a:lumOff val="15000"/>
                  </a:schemeClr>
                </a:solidFill>
                <a:ea typeface="+mn-lt"/>
                <a:cs typeface="Arial"/>
              </a:rPr>
              <a:t> </a:t>
            </a:r>
            <a:r>
              <a:rPr lang="it-IT" sz="2400" i="1" dirty="0">
                <a:solidFill>
                  <a:schemeClr val="accent2"/>
                </a:solidFill>
              </a:rPr>
              <a:t>Istruzioni Modello Redditi SC 2021 </a:t>
            </a:r>
          </a:p>
          <a:p>
            <a:pPr algn="just">
              <a:buFont typeface="Arial" pitchFamily="34" charset="0"/>
              <a:buChar char="•"/>
            </a:pPr>
            <a:r>
              <a:rPr lang="it-IT" sz="2400" i="1" dirty="0">
                <a:solidFill>
                  <a:schemeClr val="accent2"/>
                </a:solidFill>
              </a:rPr>
              <a:t> Istruzioni Modello IRAP 2021 </a:t>
            </a:r>
          </a:p>
          <a:p>
            <a:pPr algn="just">
              <a:buFont typeface="Arial" pitchFamily="34" charset="0"/>
              <a:buChar char="•"/>
            </a:pPr>
            <a:r>
              <a:rPr lang="it-IT" sz="2400" i="1" dirty="0">
                <a:solidFill>
                  <a:schemeClr val="accent2"/>
                </a:solidFill>
              </a:rPr>
              <a:t> Fiscal Focus - Speciale Dichiarazioni n.4 del 04/05/2021 </a:t>
            </a:r>
          </a:p>
          <a:p>
            <a:pPr algn="just">
              <a:buFont typeface="Arial" pitchFamily="34" charset="0"/>
              <a:buChar char="•"/>
            </a:pPr>
            <a:r>
              <a:rPr lang="it-IT" sz="2400" i="1" dirty="0">
                <a:solidFill>
                  <a:schemeClr val="accent2"/>
                </a:solidFill>
              </a:rPr>
              <a:t> REFI - Circolare RF055/2021 del 03/05/2021 </a:t>
            </a:r>
          </a:p>
          <a:p>
            <a:pPr algn="just">
              <a:buFont typeface="Arial" pitchFamily="34" charset="0"/>
              <a:buChar char="•"/>
            </a:pPr>
            <a:r>
              <a:rPr lang="it-IT" sz="2400" i="1" dirty="0">
                <a:solidFill>
                  <a:schemeClr val="accent2"/>
                </a:solidFill>
              </a:rPr>
              <a:t> </a:t>
            </a:r>
            <a:r>
              <a:rPr lang="it-IT" sz="2400" i="1" dirty="0" err="1">
                <a:solidFill>
                  <a:schemeClr val="accent2"/>
                </a:solidFill>
              </a:rPr>
              <a:t>Euroconference</a:t>
            </a:r>
            <a:r>
              <a:rPr lang="it-IT" sz="2400" i="1" dirty="0">
                <a:solidFill>
                  <a:schemeClr val="accent2"/>
                </a:solidFill>
              </a:rPr>
              <a:t> – La circolare tributaria n. 21 del 27/05/2021</a:t>
            </a:r>
          </a:p>
          <a:p>
            <a:pPr algn="just">
              <a:buFont typeface="Arial" pitchFamily="34" charset="0"/>
              <a:buChar char="•"/>
            </a:pPr>
            <a:r>
              <a:rPr lang="it-IT" sz="2400" i="1" dirty="0">
                <a:solidFill>
                  <a:schemeClr val="accent2"/>
                </a:solidFill>
              </a:rPr>
              <a:t> </a:t>
            </a:r>
            <a:r>
              <a:rPr lang="it-IT" sz="2400" i="1" dirty="0" err="1">
                <a:solidFill>
                  <a:schemeClr val="accent2"/>
                </a:solidFill>
              </a:rPr>
              <a:t>Eutekne</a:t>
            </a:r>
            <a:r>
              <a:rPr lang="it-IT" sz="2400" i="1" dirty="0">
                <a:solidFill>
                  <a:schemeClr val="accent2"/>
                </a:solidFill>
              </a:rPr>
              <a:t> - Bonus botteghe e negozi nel quadro RU del modello  </a:t>
            </a:r>
          </a:p>
          <a:p>
            <a:pPr algn="just"/>
            <a:r>
              <a:rPr lang="it-IT" sz="2400" i="1" dirty="0">
                <a:solidFill>
                  <a:schemeClr val="accent2"/>
                </a:solidFill>
              </a:rPr>
              <a:t>  REDDITI 2021</a:t>
            </a:r>
          </a:p>
          <a:p>
            <a:pPr algn="just"/>
            <a:endParaRPr lang="it-IT" sz="2400" i="1" dirty="0">
              <a:solidFill>
                <a:schemeClr val="accent2"/>
              </a:solidFill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="" xmlns:a16="http://schemas.microsoft.com/office/drawing/2014/main" id="{61185111-3E32-4A25-9CFD-9DA97FA8EC96}"/>
              </a:ext>
            </a:extLst>
          </p:cNvPr>
          <p:cNvSpPr txBox="1"/>
          <p:nvPr/>
        </p:nvSpPr>
        <p:spPr>
          <a:xfrm>
            <a:off x="334566" y="477466"/>
            <a:ext cx="10297144" cy="66391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108850" tIns="54425" rIns="108850" bIns="54425" numCol="1" spcCol="0" rtlCol="0" fromWordArt="0" anchor="t" anchorCtr="0" forceAA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it-IT" sz="3600" b="1" dirty="0">
                <a:ln w="11430">
                  <a:solidFill>
                    <a:schemeClr val="accent2"/>
                  </a:solidFill>
                </a:ln>
                <a:solidFill>
                  <a:srgbClr val="FF2F2F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/>
                <a:ea typeface="+mn-lt"/>
                <a:cs typeface="Arial"/>
              </a:rPr>
              <a:t>RIFERIMENTI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ito">
  <a:themeElements>
    <a:clrScheme name="Personalizzato 1">
      <a:dk1>
        <a:srgbClr val="EA0000"/>
      </a:dk1>
      <a:lt1>
        <a:srgbClr val="E0E0E0"/>
      </a:lt1>
      <a:dk2>
        <a:srgbClr val="EA0000"/>
      </a:dk2>
      <a:lt2>
        <a:srgbClr val="E0E0E0"/>
      </a:lt2>
      <a:accent1>
        <a:srgbClr val="C00000"/>
      </a:accent1>
      <a:accent2>
        <a:srgbClr val="000000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0070C0"/>
      </a:hlink>
      <a:folHlink>
        <a:srgbClr val="0070C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ito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172</TotalTime>
  <Words>560</Words>
  <Application>Microsoft Office PowerPoint</Application>
  <PresentationFormat>Personalizzato</PresentationFormat>
  <Paragraphs>118</Paragraphs>
  <Slides>6</Slides>
  <Notes>3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4" baseType="lpstr">
      <vt:lpstr>Amiri</vt:lpstr>
      <vt:lpstr>Arial</vt:lpstr>
      <vt:lpstr>Calibri</vt:lpstr>
      <vt:lpstr>Comic Sans MS</vt:lpstr>
      <vt:lpstr>Verdana</vt:lpstr>
      <vt:lpstr>Wingdings</vt:lpstr>
      <vt:lpstr>Wingdings 2</vt:lpstr>
      <vt:lpstr>Mito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User</dc:creator>
  <cp:lastModifiedBy>standard</cp:lastModifiedBy>
  <cp:revision>45</cp:revision>
  <dcterms:created xsi:type="dcterms:W3CDTF">2021-06-06T16:54:42Z</dcterms:created>
  <dcterms:modified xsi:type="dcterms:W3CDTF">2021-06-09T11:11:15Z</dcterms:modified>
</cp:coreProperties>
</file>