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 giusti" initials="sg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990033"/>
    <a:srgbClr val="CC0000"/>
    <a:srgbClr val="162746"/>
    <a:srgbClr val="244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 1991@live.it" userId="0efc73fe082df7f1" providerId="Windows Live" clId="Web-{57D8E1BC-DCF1-432D-B7DC-BC163E4B0FAD}"/>
    <pc:docChg chg="modSld">
      <pc:chgData name="alis 1991@live.it" userId="0efc73fe082df7f1" providerId="Windows Live" clId="Web-{57D8E1BC-DCF1-432D-B7DC-BC163E4B0FAD}" dt="2021-06-06T17:12:44.009" v="1" actId="1076"/>
      <pc:docMkLst>
        <pc:docMk/>
      </pc:docMkLst>
      <pc:sldChg chg="modSp">
        <pc:chgData name="alis 1991@live.it" userId="0efc73fe082df7f1" providerId="Windows Live" clId="Web-{57D8E1BC-DCF1-432D-B7DC-BC163E4B0FAD}" dt="2021-06-06T17:12:44.009" v="1" actId="1076"/>
        <pc:sldMkLst>
          <pc:docMk/>
          <pc:sldMk cId="4042584671" sldId="259"/>
        </pc:sldMkLst>
        <pc:spChg chg="mod">
          <ac:chgData name="alis 1991@live.it" userId="0efc73fe082df7f1" providerId="Windows Live" clId="Web-{57D8E1BC-DCF1-432D-B7DC-BC163E4B0FAD}" dt="2021-06-06T17:12:44.009" v="1" actId="1076"/>
          <ac:spMkLst>
            <pc:docMk/>
            <pc:sldMk cId="4042584671" sldId="259"/>
            <ac:spMk id="11" creationId="{CDB0D7CD-BDF3-48F5-8EAB-4513407F60B3}"/>
          </ac:spMkLst>
        </pc:spChg>
      </pc:sldChg>
    </pc:docChg>
  </pc:docChgLst>
  <pc:docChgLst>
    <pc:chgData name="sara giusti" userId="9dd8683f6b1fc830" providerId="LiveId" clId="{F8FEF0B5-7394-4A09-AB79-139984C341C6}"/>
    <pc:docChg chg="undo redo custSel modSld">
      <pc:chgData name="sara giusti" userId="9dd8683f6b1fc830" providerId="LiveId" clId="{F8FEF0B5-7394-4A09-AB79-139984C341C6}" dt="2021-06-08T20:16:40.563" v="386" actId="1076"/>
      <pc:docMkLst>
        <pc:docMk/>
      </pc:docMkLst>
      <pc:sldChg chg="modSp mod">
        <pc:chgData name="sara giusti" userId="9dd8683f6b1fc830" providerId="LiveId" clId="{F8FEF0B5-7394-4A09-AB79-139984C341C6}" dt="2021-06-08T19:38:23.534" v="228" actId="20577"/>
        <pc:sldMkLst>
          <pc:docMk/>
          <pc:sldMk cId="382272279" sldId="256"/>
        </pc:sldMkLst>
        <pc:spChg chg="mod">
          <ac:chgData name="sara giusti" userId="9dd8683f6b1fc830" providerId="LiveId" clId="{F8FEF0B5-7394-4A09-AB79-139984C341C6}" dt="2021-06-08T19:38:23.534" v="228" actId="20577"/>
          <ac:spMkLst>
            <pc:docMk/>
            <pc:sldMk cId="382272279" sldId="256"/>
            <ac:spMk id="2" creationId="{CD8793E6-0CCC-447E-AE18-24C809358127}"/>
          </ac:spMkLst>
        </pc:spChg>
        <pc:spChg chg="mod">
          <ac:chgData name="sara giusti" userId="9dd8683f6b1fc830" providerId="LiveId" clId="{F8FEF0B5-7394-4A09-AB79-139984C341C6}" dt="2021-06-08T18:46:38.610" v="227" actId="1076"/>
          <ac:spMkLst>
            <pc:docMk/>
            <pc:sldMk cId="382272279" sldId="256"/>
            <ac:spMk id="6" creationId="{5CE8B877-E3A1-4BE2-B861-148A2DDEC3B0}"/>
          </ac:spMkLst>
        </pc:spChg>
      </pc:sldChg>
      <pc:sldChg chg="modSp mod">
        <pc:chgData name="sara giusti" userId="9dd8683f6b1fc830" providerId="LiveId" clId="{F8FEF0B5-7394-4A09-AB79-139984C341C6}" dt="2021-06-08T19:40:23.589" v="229" actId="20577"/>
        <pc:sldMkLst>
          <pc:docMk/>
          <pc:sldMk cId="4042584671" sldId="259"/>
        </pc:sldMkLst>
        <pc:spChg chg="mod">
          <ac:chgData name="sara giusti" userId="9dd8683f6b1fc830" providerId="LiveId" clId="{F8FEF0B5-7394-4A09-AB79-139984C341C6}" dt="2021-06-07T20:23:41.094" v="146" actId="27636"/>
          <ac:spMkLst>
            <pc:docMk/>
            <pc:sldMk cId="4042584671" sldId="259"/>
            <ac:spMk id="7" creationId="{868E33EE-E43B-4F9B-AA3F-A2DBB958810A}"/>
          </ac:spMkLst>
        </pc:spChg>
        <pc:spChg chg="mod">
          <ac:chgData name="sara giusti" userId="9dd8683f6b1fc830" providerId="LiveId" clId="{F8FEF0B5-7394-4A09-AB79-139984C341C6}" dt="2021-06-05T17:52:21.265" v="2" actId="14100"/>
          <ac:spMkLst>
            <pc:docMk/>
            <pc:sldMk cId="4042584671" sldId="259"/>
            <ac:spMk id="9" creationId="{CF836DE1-80FD-4536-A669-34F46E460DDB}"/>
          </ac:spMkLst>
        </pc:spChg>
        <pc:spChg chg="mod">
          <ac:chgData name="sara giusti" userId="9dd8683f6b1fc830" providerId="LiveId" clId="{F8FEF0B5-7394-4A09-AB79-139984C341C6}" dt="2021-06-08T19:40:23.589" v="229" actId="20577"/>
          <ac:spMkLst>
            <pc:docMk/>
            <pc:sldMk cId="4042584671" sldId="259"/>
            <ac:spMk id="10" creationId="{56578CBE-8E97-46D2-AFAE-CE913CE9C17A}"/>
          </ac:spMkLst>
        </pc:spChg>
        <pc:spChg chg="mod">
          <ac:chgData name="sara giusti" userId="9dd8683f6b1fc830" providerId="LiveId" clId="{F8FEF0B5-7394-4A09-AB79-139984C341C6}" dt="2021-06-08T18:40:39.449" v="222" actId="14100"/>
          <ac:spMkLst>
            <pc:docMk/>
            <pc:sldMk cId="4042584671" sldId="259"/>
            <ac:spMk id="11" creationId="{CDB0D7CD-BDF3-48F5-8EAB-4513407F60B3}"/>
          </ac:spMkLst>
        </pc:spChg>
      </pc:sldChg>
      <pc:sldChg chg="modSp mod">
        <pc:chgData name="sara giusti" userId="9dd8683f6b1fc830" providerId="LiveId" clId="{F8FEF0B5-7394-4A09-AB79-139984C341C6}" dt="2021-06-07T20:23:54.420" v="167" actId="20577"/>
        <pc:sldMkLst>
          <pc:docMk/>
          <pc:sldMk cId="3291339264" sldId="260"/>
        </pc:sldMkLst>
        <pc:spChg chg="mod">
          <ac:chgData name="sara giusti" userId="9dd8683f6b1fc830" providerId="LiveId" clId="{F8FEF0B5-7394-4A09-AB79-139984C341C6}" dt="2021-06-07T20:23:54.420" v="167" actId="20577"/>
          <ac:spMkLst>
            <pc:docMk/>
            <pc:sldMk cId="3291339264" sldId="260"/>
            <ac:spMk id="7" creationId="{868E33EE-E43B-4F9B-AA3F-A2DBB958810A}"/>
          </ac:spMkLst>
        </pc:spChg>
        <pc:spChg chg="mod">
          <ac:chgData name="sara giusti" userId="9dd8683f6b1fc830" providerId="LiveId" clId="{F8FEF0B5-7394-4A09-AB79-139984C341C6}" dt="2021-06-07T19:37:15.590" v="9" actId="120"/>
          <ac:spMkLst>
            <pc:docMk/>
            <pc:sldMk cId="3291339264" sldId="260"/>
            <ac:spMk id="11" creationId="{1F84772D-A8AC-4BEA-9CE8-B5CBC7B4C50C}"/>
          </ac:spMkLst>
        </pc:spChg>
      </pc:sldChg>
      <pc:sldChg chg="addSp delSp modSp mod">
        <pc:chgData name="sara giusti" userId="9dd8683f6b1fc830" providerId="LiveId" clId="{F8FEF0B5-7394-4A09-AB79-139984C341C6}" dt="2021-06-08T20:12:43.071" v="364" actId="1076"/>
        <pc:sldMkLst>
          <pc:docMk/>
          <pc:sldMk cId="4060121239" sldId="261"/>
        </pc:sldMkLst>
        <pc:spChg chg="add mod">
          <ac:chgData name="sara giusti" userId="9dd8683f6b1fc830" providerId="LiveId" clId="{F8FEF0B5-7394-4A09-AB79-139984C341C6}" dt="2021-06-08T20:11:03.381" v="343" actId="1076"/>
          <ac:spMkLst>
            <pc:docMk/>
            <pc:sldMk cId="4060121239" sldId="261"/>
            <ac:spMk id="6" creationId="{0BEB44AF-6A1A-40AA-90A6-B03F80FF6FA7}"/>
          </ac:spMkLst>
        </pc:spChg>
        <pc:spChg chg="mod">
          <ac:chgData name="sara giusti" userId="9dd8683f6b1fc830" providerId="LiveId" clId="{F8FEF0B5-7394-4A09-AB79-139984C341C6}" dt="2021-06-08T18:40:11.935" v="218" actId="404"/>
          <ac:spMkLst>
            <pc:docMk/>
            <pc:sldMk cId="4060121239" sldId="261"/>
            <ac:spMk id="12" creationId="{0904C679-6D91-4C04-8853-AE47E98B122A}"/>
          </ac:spMkLst>
        </pc:spChg>
        <pc:spChg chg="add mod">
          <ac:chgData name="sara giusti" userId="9dd8683f6b1fc830" providerId="LiveId" clId="{F8FEF0B5-7394-4A09-AB79-139984C341C6}" dt="2021-06-08T20:08:46.955" v="270" actId="404"/>
          <ac:spMkLst>
            <pc:docMk/>
            <pc:sldMk cId="4060121239" sldId="261"/>
            <ac:spMk id="13" creationId="{A6F23ABA-1754-4623-8DE9-10E7D90D602B}"/>
          </ac:spMkLst>
        </pc:spChg>
        <pc:spChg chg="mod">
          <ac:chgData name="sara giusti" userId="9dd8683f6b1fc830" providerId="LiveId" clId="{F8FEF0B5-7394-4A09-AB79-139984C341C6}" dt="2021-06-08T18:41:06.714" v="226" actId="20577"/>
          <ac:spMkLst>
            <pc:docMk/>
            <pc:sldMk cId="4060121239" sldId="261"/>
            <ac:spMk id="15" creationId="{13D4987F-DB1F-427D-A2A0-03A2EC151622}"/>
          </ac:spMkLst>
        </pc:spChg>
        <pc:spChg chg="add mod">
          <ac:chgData name="sara giusti" userId="9dd8683f6b1fc830" providerId="LiveId" clId="{F8FEF0B5-7394-4A09-AB79-139984C341C6}" dt="2021-06-08T20:07:47.310" v="264" actId="404"/>
          <ac:spMkLst>
            <pc:docMk/>
            <pc:sldMk cId="4060121239" sldId="261"/>
            <ac:spMk id="17" creationId="{93EA50A4-7830-4264-9CDB-E7A71598581E}"/>
          </ac:spMkLst>
        </pc:spChg>
        <pc:spChg chg="add mod">
          <ac:chgData name="sara giusti" userId="9dd8683f6b1fc830" providerId="LiveId" clId="{F8FEF0B5-7394-4A09-AB79-139984C341C6}" dt="2021-06-08T20:07:51.493" v="265" actId="404"/>
          <ac:spMkLst>
            <pc:docMk/>
            <pc:sldMk cId="4060121239" sldId="261"/>
            <ac:spMk id="18" creationId="{F03A890D-7C8F-4F8F-8742-794F05F68009}"/>
          </ac:spMkLst>
        </pc:spChg>
        <pc:spChg chg="add mod">
          <ac:chgData name="sara giusti" userId="9dd8683f6b1fc830" providerId="LiveId" clId="{F8FEF0B5-7394-4A09-AB79-139984C341C6}" dt="2021-06-08T20:08:21.799" v="269" actId="1076"/>
          <ac:spMkLst>
            <pc:docMk/>
            <pc:sldMk cId="4060121239" sldId="261"/>
            <ac:spMk id="19" creationId="{2F198925-1039-48C5-B39B-9527C4458B3D}"/>
          </ac:spMkLst>
        </pc:spChg>
        <pc:spChg chg="add mod">
          <ac:chgData name="sara giusti" userId="9dd8683f6b1fc830" providerId="LiveId" clId="{F8FEF0B5-7394-4A09-AB79-139984C341C6}" dt="2021-06-08T20:07:40.228" v="263" actId="404"/>
          <ac:spMkLst>
            <pc:docMk/>
            <pc:sldMk cId="4060121239" sldId="261"/>
            <ac:spMk id="20" creationId="{04256DC7-C361-4C39-95EB-B23F01C027CB}"/>
          </ac:spMkLst>
        </pc:spChg>
        <pc:spChg chg="add mod">
          <ac:chgData name="sara giusti" userId="9dd8683f6b1fc830" providerId="LiveId" clId="{F8FEF0B5-7394-4A09-AB79-139984C341C6}" dt="2021-06-08T20:08:14.929" v="268" actId="404"/>
          <ac:spMkLst>
            <pc:docMk/>
            <pc:sldMk cId="4060121239" sldId="261"/>
            <ac:spMk id="21" creationId="{11165428-FBBB-43C2-9723-E4552869FA57}"/>
          </ac:spMkLst>
        </pc:spChg>
        <pc:spChg chg="add mod">
          <ac:chgData name="sara giusti" userId="9dd8683f6b1fc830" providerId="LiveId" clId="{F8FEF0B5-7394-4A09-AB79-139984C341C6}" dt="2021-06-08T20:07:18.863" v="261" actId="1076"/>
          <ac:spMkLst>
            <pc:docMk/>
            <pc:sldMk cId="4060121239" sldId="261"/>
            <ac:spMk id="22" creationId="{92625805-4C82-4F98-9A79-6DE11EE0BF59}"/>
          </ac:spMkLst>
        </pc:spChg>
        <pc:spChg chg="add mod">
          <ac:chgData name="sara giusti" userId="9dd8683f6b1fc830" providerId="LiveId" clId="{F8FEF0B5-7394-4A09-AB79-139984C341C6}" dt="2021-06-08T20:10:12.763" v="276" actId="20577"/>
          <ac:spMkLst>
            <pc:docMk/>
            <pc:sldMk cId="4060121239" sldId="261"/>
            <ac:spMk id="23" creationId="{7ADD7ADC-6E54-4E5A-9DAF-744044C6141C}"/>
          </ac:spMkLst>
        </pc:spChg>
        <pc:spChg chg="add mod">
          <ac:chgData name="sara giusti" userId="9dd8683f6b1fc830" providerId="LiveId" clId="{F8FEF0B5-7394-4A09-AB79-139984C341C6}" dt="2021-06-08T20:12:43.071" v="364" actId="1076"/>
          <ac:spMkLst>
            <pc:docMk/>
            <pc:sldMk cId="4060121239" sldId="261"/>
            <ac:spMk id="24" creationId="{6B02B76A-2BF2-4463-A8D4-BA2F16AAF888}"/>
          </ac:spMkLst>
        </pc:spChg>
        <pc:spChg chg="add mod">
          <ac:chgData name="sara giusti" userId="9dd8683f6b1fc830" providerId="LiveId" clId="{F8FEF0B5-7394-4A09-AB79-139984C341C6}" dt="2021-06-08T20:12:33.291" v="362" actId="404"/>
          <ac:spMkLst>
            <pc:docMk/>
            <pc:sldMk cId="4060121239" sldId="261"/>
            <ac:spMk id="25" creationId="{53C0E82E-1D58-483B-B069-84CA8F977643}"/>
          </ac:spMkLst>
        </pc:spChg>
        <pc:picChg chg="add del mod">
          <ac:chgData name="sara giusti" userId="9dd8683f6b1fc830" providerId="LiveId" clId="{F8FEF0B5-7394-4A09-AB79-139984C341C6}" dt="2021-06-08T20:04:05.166" v="234" actId="931"/>
          <ac:picMkLst>
            <pc:docMk/>
            <pc:sldMk cId="4060121239" sldId="261"/>
            <ac:picMk id="3" creationId="{602F94DE-0A24-4429-80F9-7B8D077E4F3B}"/>
          </ac:picMkLst>
        </pc:picChg>
        <pc:picChg chg="mod">
          <ac:chgData name="sara giusti" userId="9dd8683f6b1fc830" providerId="LiveId" clId="{F8FEF0B5-7394-4A09-AB79-139984C341C6}" dt="2021-06-08T20:06:16.315" v="253" actId="1076"/>
          <ac:picMkLst>
            <pc:docMk/>
            <pc:sldMk cId="4060121239" sldId="261"/>
            <ac:picMk id="4" creationId="{D4F14612-1063-4765-A581-F372C13823D4}"/>
          </ac:picMkLst>
        </pc:picChg>
        <pc:picChg chg="add del mod">
          <ac:chgData name="sara giusti" userId="9dd8683f6b1fc830" providerId="LiveId" clId="{F8FEF0B5-7394-4A09-AB79-139984C341C6}" dt="2021-06-08T20:04:06.724" v="236"/>
          <ac:picMkLst>
            <pc:docMk/>
            <pc:sldMk cId="4060121239" sldId="261"/>
            <ac:picMk id="9" creationId="{25AC755B-1668-46AF-812C-6B6B146E9B49}"/>
          </ac:picMkLst>
        </pc:picChg>
        <pc:picChg chg="add del mod">
          <ac:chgData name="sara giusti" userId="9dd8683f6b1fc830" providerId="LiveId" clId="{F8FEF0B5-7394-4A09-AB79-139984C341C6}" dt="2021-06-08T20:08:10.373" v="267" actId="1076"/>
          <ac:picMkLst>
            <pc:docMk/>
            <pc:sldMk cId="4060121239" sldId="261"/>
            <ac:picMk id="14" creationId="{D23FD0BB-16A1-4A78-9C99-F2F29AB6C316}"/>
          </ac:picMkLst>
        </pc:picChg>
        <pc:picChg chg="add del mod">
          <ac:chgData name="sara giusti" userId="9dd8683f6b1fc830" providerId="LiveId" clId="{F8FEF0B5-7394-4A09-AB79-139984C341C6}" dt="2021-06-08T20:05:18.525" v="244"/>
          <ac:picMkLst>
            <pc:docMk/>
            <pc:sldMk cId="4060121239" sldId="261"/>
            <ac:picMk id="16" creationId="{007235D2-23ED-4694-B58E-7277AEDF725D}"/>
          </ac:picMkLst>
        </pc:picChg>
      </pc:sldChg>
      <pc:sldChg chg="addSp modSp mod">
        <pc:chgData name="sara giusti" userId="9dd8683f6b1fc830" providerId="LiveId" clId="{F8FEF0B5-7394-4A09-AB79-139984C341C6}" dt="2021-06-08T20:16:40.563" v="386" actId="1076"/>
        <pc:sldMkLst>
          <pc:docMk/>
          <pc:sldMk cId="2900794783" sldId="262"/>
        </pc:sldMkLst>
        <pc:spChg chg="add mod">
          <ac:chgData name="sara giusti" userId="9dd8683f6b1fc830" providerId="LiveId" clId="{F8FEF0B5-7394-4A09-AB79-139984C341C6}" dt="2021-06-08T20:16:23.279" v="382" actId="1076"/>
          <ac:spMkLst>
            <pc:docMk/>
            <pc:sldMk cId="2900794783" sldId="262"/>
            <ac:spMk id="8" creationId="{BDC02F25-29D3-4556-B063-9D1CEE8116A2}"/>
          </ac:spMkLst>
        </pc:spChg>
        <pc:spChg chg="add mod">
          <ac:chgData name="sara giusti" userId="9dd8683f6b1fc830" providerId="LiveId" clId="{F8FEF0B5-7394-4A09-AB79-139984C341C6}" dt="2021-06-08T20:16:26.255" v="383" actId="1076"/>
          <ac:spMkLst>
            <pc:docMk/>
            <pc:sldMk cId="2900794783" sldId="262"/>
            <ac:spMk id="10" creationId="{E7FA5D0D-89C0-4962-9259-A2BB412555EA}"/>
          </ac:spMkLst>
        </pc:spChg>
        <pc:spChg chg="add mod">
          <ac:chgData name="sara giusti" userId="9dd8683f6b1fc830" providerId="LiveId" clId="{F8FEF0B5-7394-4A09-AB79-139984C341C6}" dt="2021-06-08T20:16:30.490" v="384" actId="1076"/>
          <ac:spMkLst>
            <pc:docMk/>
            <pc:sldMk cId="2900794783" sldId="262"/>
            <ac:spMk id="12" creationId="{717FD3A5-5703-4758-8E0C-7D7007309C69}"/>
          </ac:spMkLst>
        </pc:spChg>
        <pc:spChg chg="mod">
          <ac:chgData name="sara giusti" userId="9dd8683f6b1fc830" providerId="LiveId" clId="{F8FEF0B5-7394-4A09-AB79-139984C341C6}" dt="2021-06-07T19:37:39.408" v="11" actId="120"/>
          <ac:spMkLst>
            <pc:docMk/>
            <pc:sldMk cId="2900794783" sldId="262"/>
            <ac:spMk id="13" creationId="{D1F89D02-AD93-4372-9D51-2A74D1C2AD1D}"/>
          </ac:spMkLst>
        </pc:spChg>
        <pc:spChg chg="add mod">
          <ac:chgData name="sara giusti" userId="9dd8683f6b1fc830" providerId="LiveId" clId="{F8FEF0B5-7394-4A09-AB79-139984C341C6}" dt="2021-06-08T20:16:40.563" v="386" actId="1076"/>
          <ac:spMkLst>
            <pc:docMk/>
            <pc:sldMk cId="2900794783" sldId="262"/>
            <ac:spMk id="14" creationId="{77E1F2B5-0E51-47CE-9106-073D997FC59F}"/>
          </ac:spMkLst>
        </pc:spChg>
        <pc:picChg chg="mod">
          <ac:chgData name="sara giusti" userId="9dd8683f6b1fc830" providerId="LiveId" clId="{F8FEF0B5-7394-4A09-AB79-139984C341C6}" dt="2021-06-08T20:16:34.662" v="385" actId="1076"/>
          <ac:picMkLst>
            <pc:docMk/>
            <pc:sldMk cId="2900794783" sldId="262"/>
            <ac:picMk id="9" creationId="{636ACEF3-FEBE-4A30-ABED-E68DCF970C35}"/>
          </ac:picMkLst>
        </pc:picChg>
      </pc:sldChg>
      <pc:sldChg chg="modSp mod">
        <pc:chgData name="sara giusti" userId="9dd8683f6b1fc830" providerId="LiveId" clId="{F8FEF0B5-7394-4A09-AB79-139984C341C6}" dt="2021-06-07T19:37:50.259" v="12" actId="20577"/>
        <pc:sldMkLst>
          <pc:docMk/>
          <pc:sldMk cId="1924189261" sldId="263"/>
        </pc:sldMkLst>
        <pc:spChg chg="mod">
          <ac:chgData name="sara giusti" userId="9dd8683f6b1fc830" providerId="LiveId" clId="{F8FEF0B5-7394-4A09-AB79-139984C341C6}" dt="2021-06-07T19:37:50.259" v="12" actId="20577"/>
          <ac:spMkLst>
            <pc:docMk/>
            <pc:sldMk cId="1924189261" sldId="263"/>
            <ac:spMk id="10" creationId="{627A771B-0110-452D-B36F-F803DA17579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00AD9-7908-40EF-BB99-6FE51145E0AA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8070D-9BD1-4B71-B329-62309D7AB8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9933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4B2E0B8-1DA3-4EA9-95C7-1822990A33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C5070EF7-421F-4AF7-BADE-1E825DA05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31C773E2-69AF-40EE-893F-6A1F00710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192E5-2D13-4D89-A48B-54CC180AAEFA}" type="datetime1">
              <a:rPr lang="it-IT" smtClean="0"/>
              <a:t>09/06/2021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A8A63BB4-EBBF-4683-A2BD-C1F2EEFCD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BD3B44C6-A27A-473A-92E1-459432BDB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7792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F84156C-EF5C-4AAB-B525-22088B32B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55A6E7B3-4CB9-408D-9A2A-13AA492523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793AE50-DF9D-4EFC-BCE5-19C58A9D4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FEFE-5CDF-4859-B7C3-4869D71603E6}" type="datetime1">
              <a:rPr lang="it-IT" smtClean="0"/>
              <a:t>09/06/2021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678F1C9C-51E7-4177-8F22-9E4295261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78AD1050-1EB5-428A-9466-312B921AC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5527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C478885C-5A46-4637-9A64-0B7BBC6E07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2016E3B0-6AE5-4AF5-B722-3F5E22A40F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38B786C9-F7A8-4032-B1A0-30741CE15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D3F0-A33E-4D22-9B08-F3BEFF5FC001}" type="datetime1">
              <a:rPr lang="it-IT" smtClean="0"/>
              <a:t>09/06/2021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167C1E5B-7DBB-4172-8AE4-54718CB7F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394468AF-58DA-40D2-B9C6-18664AA9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797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EE069DF-21B1-4DFA-AA95-A96AEBA71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3A92E4D7-54C8-44E6-8B3D-7AB2DCEFF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E3F6AB8-52D7-452E-B84E-6E242CD19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BC6E-7E86-4BC7-9EEC-D521DC69B41A}" type="datetime1">
              <a:rPr lang="it-IT" smtClean="0"/>
              <a:t>09/06/2021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46011CF-F49A-4AD7-A982-0109D000B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FCD5C741-EA5B-4044-A4E2-904AD9BA9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140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7A6E37A-DED2-4DF9-A703-172843D4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B9722C48-BDEF-4B26-9ECE-AC8A346A11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71919A50-9C92-40EA-A3C3-22D31AF07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1D408-9969-4546-9972-C76FC358BF6E}" type="datetime1">
              <a:rPr lang="it-IT" smtClean="0"/>
              <a:t>09/06/2021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942271F2-4742-4CB7-A493-6F94F3A46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0C589992-1704-4F4A-ACC5-ABFE22FBE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438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DCA8ED3-4F9E-433F-AE9A-45D0A3CAB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91AD7D41-C7B4-4545-A075-9E8D0B0C2C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0F39E6A0-F5A4-49CB-98F2-3854CE81D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E0E0A869-BF72-4922-A40E-F06B2D5BD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E183-C495-4C91-A32D-C4D7911AED8D}" type="datetime1">
              <a:rPr lang="it-IT" smtClean="0"/>
              <a:t>09/06/2021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22A0D4C9-9EF8-49FD-9016-E3367EDAE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8E898A22-F555-4C03-AE26-3F88E06A6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310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0F5AD91-7ABB-4979-8F8B-016AD0B2B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D06B7BED-7761-43FE-B3A4-F1C99DE27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C24185AB-3B8A-49DA-926E-09DE1EFD9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7A51608A-7B32-44D4-BE52-2A67F7260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39A22A65-F595-4444-8AD1-24381BA34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76F598BE-4D3A-4C48-B4DF-ADD3CF419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3E448-5B72-4768-A61A-1A8B842D9EF0}" type="datetime1">
              <a:rPr lang="it-IT" smtClean="0"/>
              <a:t>09/06/2021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3EAF8D4D-6BF1-442A-96C4-EB3F726BE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6C008A2F-8A70-45DA-BD84-A60BBF57B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805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1AC08FF-AAF0-45DD-A849-171508E69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A26A7046-7619-403F-BB4B-257237375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90D2-A7D5-4C9E-A923-97A0878EBD99}" type="datetime1">
              <a:rPr lang="it-IT" smtClean="0"/>
              <a:t>09/06/2021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468FAB7A-7585-46A5-B875-ECE8566E7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B92F0B55-6972-4108-8BDA-18D558D13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277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1951C2EF-57B9-41F2-8B26-3FE2E1DED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7B10-BC88-41F0-847C-C3A88312E0FB}" type="datetime1">
              <a:rPr lang="it-IT" smtClean="0"/>
              <a:t>09/06/2021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B03E71A3-6F3A-4613-82C7-C4CC9B89A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AA1FDED5-DA33-4277-A812-C28F1B6CD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1137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96193B8-2F1E-4BF9-83C8-07CBD5F64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72025CB-0C4F-4DCE-AA98-7624F21C5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B2AD491A-8986-49E4-8E5C-AA3704C2A7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BD05993B-0690-4849-9B5C-05DCCC7FA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635E7-8213-4C91-8483-AA7C8B342EC6}" type="datetime1">
              <a:rPr lang="it-IT" smtClean="0"/>
              <a:t>09/06/2021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560EC526-59B0-49AE-A83C-5DF33495C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9F8DA62C-D520-402C-94BF-91DC61E4A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0272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E255080-DAF8-4026-AC50-7D207DE75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FC9ABCC7-4D28-4F96-9405-4A65741D60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B39A9BBF-5DD6-4AF4-8CD4-58334528C2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4039B337-D937-43F5-9F59-213EC8084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6B03B-D6DE-4731-AA8D-A94ED292C4C2}" type="datetime1">
              <a:rPr lang="it-IT" smtClean="0"/>
              <a:t>09/06/2021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DBDFCFC0-4ADC-40C7-A16B-0AC2BB249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E80AB3A3-E0EB-45E9-96C1-8C03E8610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116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97BFD738-80A7-4152-B70E-90E62EC06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26108131-A741-4A1B-B652-53D46F1F3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2B685312-4159-4AA0-BBD8-8EEEE6607F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44733-50AC-4596-AE71-A1F60007012B}" type="datetime1">
              <a:rPr lang="it-IT" smtClean="0"/>
              <a:t>09/06/2021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D1DF037A-0096-4655-ACF4-AE3B826C8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C7628151-56BB-40FE-8D8C-924701FE4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F8D52-313B-4096-9CA9-4B3A82054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063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D8793E6-0CCC-447E-AE18-24C8093581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3836" y="1183264"/>
            <a:ext cx="9095509" cy="3198236"/>
          </a:xfrm>
        </p:spPr>
        <p:txBody>
          <a:bodyPr>
            <a:noAutofit/>
          </a:bodyPr>
          <a:lstStyle/>
          <a:p>
            <a:r>
              <a:rPr lang="it-IT" sz="4800" dirty="0"/>
              <a:t>- </a:t>
            </a:r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Credito d’imposta sanificazione e acquisto di DPI</a:t>
            </a:r>
            <a:b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4400" dirty="0"/>
              <a:t> </a:t>
            </a:r>
            <a:r>
              <a:rPr lang="it-IT" sz="2400" i="1" dirty="0"/>
              <a:t>(art.125 D.L. 19 Maggio 2020 n.34 c.d. Decreto Rilancio) </a:t>
            </a:r>
            <a:r>
              <a:rPr lang="it-IT" sz="3200" i="1" dirty="0"/>
              <a:t/>
            </a:r>
            <a:br>
              <a:rPr lang="it-IT" sz="3200" i="1" dirty="0"/>
            </a:br>
            <a:r>
              <a:rPr lang="it-IT" sz="3200" i="1" dirty="0"/>
              <a:t>- </a:t>
            </a:r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Credito d’imposta per le spese di adeguamento degli ambienti di lavoro</a:t>
            </a:r>
            <a:r>
              <a:rPr lang="it-IT" sz="4400" dirty="0"/>
              <a:t/>
            </a:r>
            <a:br>
              <a:rPr lang="it-IT" sz="4400" dirty="0"/>
            </a:br>
            <a:r>
              <a:rPr lang="it-IT" sz="2400" i="1" dirty="0"/>
              <a:t>(art.120 D.L. 19 Maggio 2020 n.34 c.d. Decreto Rilancio) </a:t>
            </a:r>
            <a:endParaRPr lang="it-IT" sz="36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6E30D94D-487C-4C16-8669-7346199FECFB}"/>
              </a:ext>
            </a:extLst>
          </p:cNvPr>
          <p:cNvSpPr txBox="1"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5CE8B877-E3A1-4BE2-B861-148A2DDEC3B0}"/>
              </a:ext>
            </a:extLst>
          </p:cNvPr>
          <p:cNvSpPr txBox="1">
            <a:spLocks/>
          </p:cNvSpPr>
          <p:nvPr/>
        </p:nvSpPr>
        <p:spPr>
          <a:xfrm>
            <a:off x="0" y="-176645"/>
            <a:ext cx="12192000" cy="768927"/>
          </a:xfrm>
          <a:prstGeom prst="rect">
            <a:avLst/>
          </a:prstGeom>
          <a:solidFill>
            <a:srgbClr val="162746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IT" sz="2800" dirty="0">
              <a:solidFill>
                <a:schemeClr val="bg1"/>
              </a:solidFill>
            </a:endParaRP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42C3EC53-6005-4319-A654-79B05746AFD0}"/>
              </a:ext>
            </a:extLst>
          </p:cNvPr>
          <p:cNvSpPr/>
          <p:nvPr/>
        </p:nvSpPr>
        <p:spPr>
          <a:xfrm>
            <a:off x="1582881" y="4847791"/>
            <a:ext cx="8437417" cy="1168943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/>
              <a:t>Compilazione quadri RF, RU, RS, RN : DICHIARAZIONE DEI REDDITI SC 2021</a:t>
            </a:r>
          </a:p>
          <a:p>
            <a:pPr algn="ctr"/>
            <a:r>
              <a:rPr lang="it-IT"/>
              <a:t>Compilazione quadri IC: DICHIARAZIONE IRAP SC  2021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272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6E30D94D-487C-4C16-8669-7346199FECFB}"/>
              </a:ext>
            </a:extLst>
          </p:cNvPr>
          <p:cNvSpPr txBox="1"/>
          <p:nvPr/>
        </p:nvSpPr>
        <p:spPr>
          <a:xfrm>
            <a:off x="0" y="6525491"/>
            <a:ext cx="12192000" cy="457200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xmlns="" id="{868E33EE-E43B-4F9B-AA3F-A2DBB958810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68927"/>
          </a:xfrm>
          <a:prstGeom prst="rect">
            <a:avLst/>
          </a:prstGeom>
          <a:solidFill>
            <a:srgbClr val="162746"/>
          </a:solidFill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800" dirty="0">
                <a:solidFill>
                  <a:schemeClr val="bg1"/>
                </a:solidFill>
              </a:rPr>
              <a:t>Credito d’imposta sanificazione e acquisto di DPI</a:t>
            </a:r>
          </a:p>
          <a:p>
            <a:pPr algn="l"/>
            <a:r>
              <a:rPr lang="it-IT" sz="2800" dirty="0">
                <a:solidFill>
                  <a:schemeClr val="bg1"/>
                </a:solidFill>
              </a:rPr>
              <a:t>(</a:t>
            </a:r>
            <a:r>
              <a:rPr lang="it-IT" sz="2800" i="1" dirty="0">
                <a:solidFill>
                  <a:schemeClr val="bg1"/>
                </a:solidFill>
              </a:rPr>
              <a:t>art. 125 Decreto Rilancio</a:t>
            </a:r>
            <a:r>
              <a:rPr lang="it-IT" sz="2800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8" name="Segnaposto contenuto 4">
            <a:extLst>
              <a:ext uri="{FF2B5EF4-FFF2-40B4-BE49-F238E27FC236}">
                <a16:creationId xmlns:a16="http://schemas.microsoft.com/office/drawing/2014/main" xmlns="" id="{D5662BF5-F73F-4D8D-A597-2F174846C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28" y="1729625"/>
            <a:ext cx="8513617" cy="3085042"/>
          </a:xfrm>
          <a:prstGeom prst="rect">
            <a:avLst/>
          </a:prstGeom>
        </p:spPr>
      </p:pic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xmlns="" id="{CF836DE1-80FD-4536-A669-34F46E460DDB}"/>
              </a:ext>
            </a:extLst>
          </p:cNvPr>
          <p:cNvSpPr/>
          <p:nvPr/>
        </p:nvSpPr>
        <p:spPr>
          <a:xfrm>
            <a:off x="8756073" y="265002"/>
            <a:ext cx="3276599" cy="1653853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endParaRPr lang="it-IT" dirty="0">
              <a:solidFill>
                <a:schemeClr val="bg1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Rideterminazione credito d’imposta con nuova % di fruizione; 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NO Aiuto di stato;</a:t>
            </a:r>
          </a:p>
          <a:p>
            <a:pPr algn="ctr"/>
            <a:endParaRPr lang="it-IT" dirty="0">
              <a:solidFill>
                <a:schemeClr val="bg1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xmlns="" id="{56578CBE-8E97-46D2-AFAE-CE913CE9C17A}"/>
              </a:ext>
            </a:extLst>
          </p:cNvPr>
          <p:cNvSpPr/>
          <p:nvPr/>
        </p:nvSpPr>
        <p:spPr>
          <a:xfrm>
            <a:off x="3297383" y="4947984"/>
            <a:ext cx="3872345" cy="1340427"/>
          </a:xfrm>
          <a:prstGeom prst="roundRect">
            <a:avLst/>
          </a:prstGeom>
          <a:solidFill>
            <a:srgbClr val="B2B2B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IRAP: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Indicazione righi IC5 e IC57 (codice 99 </a:t>
            </a:r>
            <a:r>
              <a:rPr lang="it-IT" i="1" dirty="0">
                <a:solidFill>
                  <a:schemeClr val="bg1"/>
                </a:solidFill>
              </a:rPr>
              <a:t>preferibile)</a:t>
            </a:r>
            <a:r>
              <a:rPr lang="it-IT" dirty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xmlns="" id="{CDB0D7CD-BDF3-48F5-8EAB-4513407F60B3}"/>
              </a:ext>
            </a:extLst>
          </p:cNvPr>
          <p:cNvSpPr/>
          <p:nvPr/>
        </p:nvSpPr>
        <p:spPr>
          <a:xfrm>
            <a:off x="8825346" y="2727648"/>
            <a:ext cx="3276599" cy="1653853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  <a:p>
            <a:pPr algn="ctr"/>
            <a:r>
              <a:rPr lang="it-IT" dirty="0">
                <a:solidFill>
                  <a:schemeClr val="bg1"/>
                </a:solidFill>
              </a:rPr>
              <a:t>REDDITI: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Compilazione rigo RF55 </a:t>
            </a:r>
            <a:r>
              <a:rPr lang="it-IT" sz="1800" dirty="0">
                <a:solidFill>
                  <a:schemeClr val="bg1"/>
                </a:solidFill>
              </a:rPr>
              <a:t>(</a:t>
            </a:r>
            <a:r>
              <a:rPr lang="it-IT" sz="1600" dirty="0">
                <a:solidFill>
                  <a:schemeClr val="bg1"/>
                </a:solidFill>
              </a:rPr>
              <a:t>codice 99 </a:t>
            </a:r>
            <a:r>
              <a:rPr lang="it-IT" sz="1600" i="1" dirty="0">
                <a:solidFill>
                  <a:schemeClr val="bg1"/>
                </a:solidFill>
              </a:rPr>
              <a:t>preferibile</a:t>
            </a:r>
            <a:r>
              <a:rPr lang="it-IT" sz="1800" dirty="0">
                <a:solidFill>
                  <a:schemeClr val="bg1"/>
                </a:solidFill>
              </a:rPr>
              <a:t>)</a:t>
            </a:r>
            <a:r>
              <a:rPr lang="it-IT" dirty="0">
                <a:solidFill>
                  <a:schemeClr val="bg1"/>
                </a:solidFill>
              </a:rPr>
              <a:t>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Compilazione quadro RU;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Compilazione rigo RN18;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it-IT" dirty="0">
              <a:solidFill>
                <a:schemeClr val="bg1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4038600" y="6525491"/>
            <a:ext cx="4114800" cy="365125"/>
          </a:xfrm>
        </p:spPr>
        <p:txBody>
          <a:bodyPr/>
          <a:lstStyle/>
          <a:p>
            <a:r>
              <a:rPr lang="it-IT" dirty="0" smtClean="0"/>
              <a:t>Dott.ssa Sara Giusti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8634845" y="6484003"/>
            <a:ext cx="2743200" cy="365125"/>
          </a:xfrm>
        </p:spPr>
        <p:txBody>
          <a:bodyPr/>
          <a:lstStyle/>
          <a:p>
            <a:fld id="{018F8D52-313B-4096-9CA9-4B3A820542F1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2584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6E30D94D-487C-4C16-8669-7346199FECFB}"/>
              </a:ext>
            </a:extLst>
          </p:cNvPr>
          <p:cNvSpPr txBox="1"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xmlns="" id="{868E33EE-E43B-4F9B-AA3F-A2DBB958810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68927"/>
          </a:xfrm>
          <a:prstGeom prst="rect">
            <a:avLst/>
          </a:prstGeom>
          <a:solidFill>
            <a:srgbClr val="162746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800" dirty="0">
                <a:solidFill>
                  <a:schemeClr val="bg1"/>
                </a:solidFill>
              </a:rPr>
              <a:t>Credito d’imposta sanificazione  e acquisto di DPI (</a:t>
            </a:r>
            <a:r>
              <a:rPr lang="it-IT" sz="2800" i="1" dirty="0">
                <a:solidFill>
                  <a:schemeClr val="bg1"/>
                </a:solidFill>
              </a:rPr>
              <a:t>art. 125 Decreto Rilancio</a:t>
            </a:r>
            <a:r>
              <a:rPr lang="it-IT" sz="2800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EEE08E67-898E-4900-85BB-D903EAFC10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5" y="1233576"/>
            <a:ext cx="6058211" cy="214641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A931383A-D0CC-4955-BBE6-68A932BB71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328" y="4357681"/>
            <a:ext cx="8125691" cy="913487"/>
          </a:xfrm>
          <a:prstGeom prst="rect">
            <a:avLst/>
          </a:prstGeom>
        </p:spPr>
      </p:pic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xmlns="" id="{5A2CAA3C-0B3C-4BFB-997C-9BFC716CFB5C}"/>
              </a:ext>
            </a:extLst>
          </p:cNvPr>
          <p:cNvSpPr/>
          <p:nvPr/>
        </p:nvSpPr>
        <p:spPr>
          <a:xfrm>
            <a:off x="7557655" y="971584"/>
            <a:ext cx="3560618" cy="1972507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  <a:p>
            <a:pPr algn="ctr"/>
            <a:r>
              <a:rPr lang="it-IT" dirty="0">
                <a:solidFill>
                  <a:schemeClr val="bg1"/>
                </a:solidFill>
              </a:rPr>
              <a:t>In caso di cessione </a:t>
            </a:r>
            <a:r>
              <a:rPr lang="it-IT" i="1" u="sng" dirty="0">
                <a:solidFill>
                  <a:schemeClr val="bg1"/>
                </a:solidFill>
              </a:rPr>
              <a:t>PER CEDENTI</a:t>
            </a:r>
            <a:r>
              <a:rPr lang="it-IT" i="1" dirty="0">
                <a:solidFill>
                  <a:schemeClr val="bg1"/>
                </a:solidFill>
              </a:rPr>
              <a:t>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Compilazione quadro RU5 e RU9;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No compilazione sezione VI-B;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xmlns="" id="{1F84772D-A8AC-4BEA-9CE8-B5CBC7B4C50C}"/>
              </a:ext>
            </a:extLst>
          </p:cNvPr>
          <p:cNvSpPr/>
          <p:nvPr/>
        </p:nvSpPr>
        <p:spPr>
          <a:xfrm>
            <a:off x="0" y="3789741"/>
            <a:ext cx="3816927" cy="2046243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  <a:p>
            <a:pPr algn="ctr"/>
            <a:r>
              <a:rPr lang="it-IT" dirty="0">
                <a:solidFill>
                  <a:schemeClr val="bg1"/>
                </a:solidFill>
              </a:rPr>
              <a:t>In caso di cessione </a:t>
            </a:r>
            <a:r>
              <a:rPr lang="it-IT" i="1" u="sng" dirty="0">
                <a:solidFill>
                  <a:schemeClr val="bg1"/>
                </a:solidFill>
              </a:rPr>
              <a:t>PER CESSIONARI</a:t>
            </a:r>
            <a:r>
              <a:rPr lang="it-IT" i="1" dirty="0">
                <a:solidFill>
                  <a:schemeClr val="bg1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No compilazione quadri RU;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Compilazione RS450 solo se utilizzato in dichiarazione a scomputo delle imposte dovute;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133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6E30D94D-487C-4C16-8669-7346199FECFB}"/>
              </a:ext>
            </a:extLst>
          </p:cNvPr>
          <p:cNvSpPr txBox="1"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xmlns="" id="{868E33EE-E43B-4F9B-AA3F-A2DBB958810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34968"/>
          </a:xfrm>
          <a:prstGeom prst="rect">
            <a:avLst/>
          </a:prstGeom>
          <a:solidFill>
            <a:srgbClr val="162746"/>
          </a:solidFill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Credito d’imposta per le spese di adeguamento </a:t>
            </a:r>
          </a:p>
          <a:p>
            <a:pPr algn="l"/>
            <a:r>
              <a:rPr lang="it-IT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degli ambienti di lavoro</a:t>
            </a:r>
            <a:r>
              <a:rPr lang="it-IT" sz="2800" dirty="0">
                <a:solidFill>
                  <a:schemeClr val="bg1"/>
                </a:solidFill>
              </a:rPr>
              <a:t> (</a:t>
            </a:r>
            <a:r>
              <a:rPr lang="it-IT" sz="2800" i="1" dirty="0">
                <a:solidFill>
                  <a:schemeClr val="bg1"/>
                </a:solidFill>
              </a:rPr>
              <a:t>art. 120 Decreto Rilancio</a:t>
            </a:r>
            <a:r>
              <a:rPr lang="it-IT" sz="28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xmlns="" id="{5A2CAA3C-0B3C-4BFB-997C-9BFC716CFB5C}"/>
              </a:ext>
            </a:extLst>
          </p:cNvPr>
          <p:cNvSpPr/>
          <p:nvPr/>
        </p:nvSpPr>
        <p:spPr>
          <a:xfrm>
            <a:off x="8146473" y="119530"/>
            <a:ext cx="3560618" cy="1972507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Dubbia imponibilità del credito, sanata con art. 10-bis D.L. del 28/10/2020 N.137?;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SI AIUTO DI STATO;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No utilizzo del credito in dichiarazione dei redditi;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D4F14612-1063-4765-A581-F372C1382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4" y="935423"/>
            <a:ext cx="7568238" cy="2400018"/>
          </a:xfrm>
          <a:prstGeom prst="rect">
            <a:avLst/>
          </a:prstGeom>
        </p:spPr>
      </p:pic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xmlns="" id="{0904C679-6D91-4C04-8853-AE47E98B122A}"/>
              </a:ext>
            </a:extLst>
          </p:cNvPr>
          <p:cNvSpPr/>
          <p:nvPr/>
        </p:nvSpPr>
        <p:spPr>
          <a:xfrm>
            <a:off x="8077201" y="2679585"/>
            <a:ext cx="3560618" cy="2235315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REDDITI: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Compilazione rigo RF55</a:t>
            </a:r>
            <a:r>
              <a:rPr lang="it-IT" sz="1600" dirty="0">
                <a:solidFill>
                  <a:schemeClr val="bg1"/>
                </a:solidFill>
              </a:rPr>
              <a:t>(codice 99 </a:t>
            </a:r>
            <a:r>
              <a:rPr lang="it-IT" sz="1600" i="1" dirty="0">
                <a:solidFill>
                  <a:schemeClr val="bg1"/>
                </a:solidFill>
              </a:rPr>
              <a:t>preferibile</a:t>
            </a:r>
            <a:r>
              <a:rPr lang="it-IT" sz="1600" dirty="0">
                <a:solidFill>
                  <a:schemeClr val="bg1"/>
                </a:solidFill>
              </a:rPr>
              <a:t>)</a:t>
            </a:r>
            <a:r>
              <a:rPr lang="it-IT" dirty="0">
                <a:solidFill>
                  <a:schemeClr val="bg1"/>
                </a:solidFill>
              </a:rPr>
              <a:t>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Compilazione quadro RU (</a:t>
            </a:r>
            <a:r>
              <a:rPr lang="it-IT" sz="1600" b="1" dirty="0">
                <a:solidFill>
                  <a:schemeClr val="bg1"/>
                </a:solidFill>
              </a:rPr>
              <a:t>no</a:t>
            </a:r>
            <a:r>
              <a:rPr lang="it-IT" sz="1600" dirty="0">
                <a:solidFill>
                  <a:schemeClr val="bg1"/>
                </a:solidFill>
              </a:rPr>
              <a:t> righi RU7 e RU12);</a:t>
            </a:r>
            <a:endParaRPr lang="it-IT" dirty="0">
              <a:solidFill>
                <a:schemeClr val="bg1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Compilazione quadro RS;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xmlns="" id="{D23FD0BB-16A1-4A78-9C99-F2F29AB6C3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0" y="3601291"/>
            <a:ext cx="7048862" cy="2642393"/>
          </a:xfrm>
          <a:prstGeom prst="rect">
            <a:avLst/>
          </a:prstGeom>
        </p:spPr>
      </p:pic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xmlns="" id="{13D4987F-DB1F-427D-A2A0-03A2EC151622}"/>
              </a:ext>
            </a:extLst>
          </p:cNvPr>
          <p:cNvSpPr/>
          <p:nvPr/>
        </p:nvSpPr>
        <p:spPr>
          <a:xfrm>
            <a:off x="8001000" y="5195455"/>
            <a:ext cx="3861954" cy="1433945"/>
          </a:xfrm>
          <a:prstGeom prst="roundRect">
            <a:avLst/>
          </a:prstGeom>
          <a:solidFill>
            <a:srgbClr val="B2B2B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  <a:p>
            <a:pPr algn="ctr"/>
            <a:r>
              <a:rPr lang="it-IT" dirty="0">
                <a:solidFill>
                  <a:schemeClr val="bg1"/>
                </a:solidFill>
              </a:rPr>
              <a:t>IRAP: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Indicazione righi IC5 e IC57 </a:t>
            </a:r>
            <a:r>
              <a:rPr lang="it-IT" sz="1600" dirty="0">
                <a:solidFill>
                  <a:schemeClr val="bg1"/>
                </a:solidFill>
              </a:rPr>
              <a:t>(codice 99 </a:t>
            </a:r>
            <a:r>
              <a:rPr lang="it-IT" sz="1600" i="1" dirty="0">
                <a:solidFill>
                  <a:schemeClr val="bg1"/>
                </a:solidFill>
              </a:rPr>
              <a:t>preferibile</a:t>
            </a:r>
            <a:r>
              <a:rPr lang="it-IT" sz="1600" dirty="0">
                <a:solidFill>
                  <a:schemeClr val="bg1"/>
                </a:solidFill>
              </a:rPr>
              <a:t>);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No quadro IS: indicazione di un doppio aiuto ricevuto?;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A6F23ABA-1754-4623-8DE9-10E7D90D602B}"/>
              </a:ext>
            </a:extLst>
          </p:cNvPr>
          <p:cNvSpPr txBox="1"/>
          <p:nvPr/>
        </p:nvSpPr>
        <p:spPr>
          <a:xfrm>
            <a:off x="2111121" y="4110228"/>
            <a:ext cx="666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63</a:t>
            </a:r>
            <a:endParaRPr lang="it-IT" b="1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xmlns="" id="{93EA50A4-7830-4264-9CDB-E7A71598581E}"/>
              </a:ext>
            </a:extLst>
          </p:cNvPr>
          <p:cNvSpPr txBox="1"/>
          <p:nvPr/>
        </p:nvSpPr>
        <p:spPr>
          <a:xfrm>
            <a:off x="4834510" y="4545567"/>
            <a:ext cx="571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X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xmlns="" id="{F03A890D-7C8F-4F8F-8742-794F05F68009}"/>
              </a:ext>
            </a:extLst>
          </p:cNvPr>
          <p:cNvSpPr txBox="1"/>
          <p:nvPr/>
        </p:nvSpPr>
        <p:spPr>
          <a:xfrm>
            <a:off x="3075814" y="4546566"/>
            <a:ext cx="571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X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xmlns="" id="{2F198925-1039-48C5-B39B-9527C4458B3D}"/>
              </a:ext>
            </a:extLst>
          </p:cNvPr>
          <p:cNvSpPr txBox="1"/>
          <p:nvPr/>
        </p:nvSpPr>
        <p:spPr>
          <a:xfrm>
            <a:off x="3730914" y="4556804"/>
            <a:ext cx="781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XXXX</a:t>
            </a:r>
            <a:endParaRPr lang="it-IT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xmlns="" id="{04256DC7-C361-4C39-95EB-B23F01C027CB}"/>
              </a:ext>
            </a:extLst>
          </p:cNvPr>
          <p:cNvSpPr txBox="1"/>
          <p:nvPr/>
        </p:nvSpPr>
        <p:spPr>
          <a:xfrm>
            <a:off x="6433489" y="4525673"/>
            <a:ext cx="781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XXXX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xmlns="" id="{11165428-FBBB-43C2-9723-E4552869FA57}"/>
              </a:ext>
            </a:extLst>
          </p:cNvPr>
          <p:cNvSpPr txBox="1"/>
          <p:nvPr/>
        </p:nvSpPr>
        <p:spPr>
          <a:xfrm>
            <a:off x="2492121" y="4553156"/>
            <a:ext cx="571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SR</a:t>
            </a:r>
            <a:endParaRPr lang="it-IT" b="1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xmlns="" id="{92625805-4C82-4F98-9A79-6DE11EE0BF59}"/>
              </a:ext>
            </a:extLst>
          </p:cNvPr>
          <p:cNvSpPr txBox="1"/>
          <p:nvPr/>
        </p:nvSpPr>
        <p:spPr>
          <a:xfrm>
            <a:off x="3445164" y="5868761"/>
            <a:ext cx="57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xmlns="" id="{7ADD7ADC-6E54-4E5A-9DAF-744044C6141C}"/>
              </a:ext>
            </a:extLst>
          </p:cNvPr>
          <p:cNvSpPr txBox="1"/>
          <p:nvPr/>
        </p:nvSpPr>
        <p:spPr>
          <a:xfrm>
            <a:off x="4036291" y="1205345"/>
            <a:ext cx="681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I6</a:t>
            </a:r>
            <a:endParaRPr lang="it-IT" b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0BEB44AF-6A1A-40AA-90A6-B03F80FF6FA7}"/>
              </a:ext>
            </a:extLst>
          </p:cNvPr>
          <p:cNvSpPr txBox="1"/>
          <p:nvPr/>
        </p:nvSpPr>
        <p:spPr>
          <a:xfrm>
            <a:off x="1619285" y="1205345"/>
            <a:ext cx="1745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/>
              <a:t>Credito d’imposta adeguamento ambienti di lavoro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xmlns="" id="{6B02B76A-2BF2-4463-A8D4-BA2F16AAF888}"/>
              </a:ext>
            </a:extLst>
          </p:cNvPr>
          <p:cNvSpPr txBox="1"/>
          <p:nvPr/>
        </p:nvSpPr>
        <p:spPr>
          <a:xfrm>
            <a:off x="6745216" y="1754634"/>
            <a:ext cx="7811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10.000</a:t>
            </a:r>
            <a:endParaRPr lang="it-IT" sz="1200" b="1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xmlns="" id="{53C0E82E-1D58-483B-B069-84CA8F977643}"/>
              </a:ext>
            </a:extLst>
          </p:cNvPr>
          <p:cNvSpPr txBox="1"/>
          <p:nvPr/>
        </p:nvSpPr>
        <p:spPr>
          <a:xfrm>
            <a:off x="6745216" y="1911750"/>
            <a:ext cx="7811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10.000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121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6E30D94D-487C-4C16-8669-7346199FECFB}"/>
              </a:ext>
            </a:extLst>
          </p:cNvPr>
          <p:cNvSpPr txBox="1"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xmlns="" id="{868E33EE-E43B-4F9B-AA3F-A2DBB958810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68927"/>
          </a:xfrm>
          <a:prstGeom prst="rect">
            <a:avLst/>
          </a:prstGeom>
          <a:solidFill>
            <a:srgbClr val="162746"/>
          </a:solidFill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Credito d’imposta per le spese di adeguamento degli ambienti di lavoro</a:t>
            </a:r>
            <a:r>
              <a:rPr lang="it-IT" sz="2800" dirty="0">
                <a:solidFill>
                  <a:schemeClr val="bg1"/>
                </a:solidFill>
              </a:rPr>
              <a:t> </a:t>
            </a:r>
          </a:p>
          <a:p>
            <a:pPr algn="l"/>
            <a:r>
              <a:rPr lang="it-IT" sz="2800" dirty="0">
                <a:solidFill>
                  <a:schemeClr val="bg1"/>
                </a:solidFill>
              </a:rPr>
              <a:t>(art. 120 Decreto Rilancio)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636ACEF3-FEBE-4A30-ABED-E68DCF970C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3" y="1312763"/>
            <a:ext cx="7463907" cy="2366933"/>
          </a:xfrm>
          <a:prstGeom prst="rect">
            <a:avLst/>
          </a:prstGeom>
        </p:spPr>
      </p:pic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xmlns="" id="{CCF0A488-0AD5-4FC1-B7C8-91D193741677}"/>
              </a:ext>
            </a:extLst>
          </p:cNvPr>
          <p:cNvSpPr/>
          <p:nvPr/>
        </p:nvSpPr>
        <p:spPr>
          <a:xfrm>
            <a:off x="7924800" y="1678165"/>
            <a:ext cx="3560618" cy="1972507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  <a:p>
            <a:pPr algn="ctr"/>
            <a:r>
              <a:rPr lang="it-IT" dirty="0">
                <a:solidFill>
                  <a:schemeClr val="bg1"/>
                </a:solidFill>
              </a:rPr>
              <a:t>In caso di cessione </a:t>
            </a:r>
            <a:r>
              <a:rPr lang="it-IT" i="1" u="sng" dirty="0">
                <a:solidFill>
                  <a:schemeClr val="bg1"/>
                </a:solidFill>
              </a:rPr>
              <a:t>PER CEDENTI</a:t>
            </a:r>
            <a:r>
              <a:rPr lang="it-IT" i="1" dirty="0">
                <a:solidFill>
                  <a:schemeClr val="bg1"/>
                </a:solidFill>
              </a:rPr>
              <a:t>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Compilazione quadro RU5 e RU9;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No compilazione sezione VI-B;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xmlns="" id="{D1F89D02-AD93-4372-9D51-2A74D1C2AD1D}"/>
              </a:ext>
            </a:extLst>
          </p:cNvPr>
          <p:cNvSpPr/>
          <p:nvPr/>
        </p:nvSpPr>
        <p:spPr>
          <a:xfrm>
            <a:off x="2043546" y="4129177"/>
            <a:ext cx="3816927" cy="2046243"/>
          </a:xfrm>
          <a:prstGeom prst="roundRect">
            <a:avLst/>
          </a:prstGeom>
          <a:solidFill>
            <a:srgbClr val="99003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  <a:p>
            <a:pPr algn="ctr"/>
            <a:r>
              <a:rPr lang="it-IT" dirty="0">
                <a:solidFill>
                  <a:schemeClr val="bg1"/>
                </a:solidFill>
              </a:rPr>
              <a:t>In caso di cessione </a:t>
            </a:r>
            <a:r>
              <a:rPr lang="it-IT" i="1" u="sng" dirty="0">
                <a:solidFill>
                  <a:schemeClr val="bg1"/>
                </a:solidFill>
              </a:rPr>
              <a:t>PER CESSIONARI</a:t>
            </a:r>
            <a:r>
              <a:rPr lang="it-IT" i="1" dirty="0">
                <a:solidFill>
                  <a:schemeClr val="bg1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No compilazione quadri RU;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bg1"/>
                </a:solidFill>
              </a:rPr>
              <a:t>No compilazione RS450;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BDC02F25-29D3-4556-B063-9D1CEE8116A2}"/>
              </a:ext>
            </a:extLst>
          </p:cNvPr>
          <p:cNvSpPr txBox="1"/>
          <p:nvPr/>
        </p:nvSpPr>
        <p:spPr>
          <a:xfrm>
            <a:off x="6676150" y="2135635"/>
            <a:ext cx="7811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10.000</a:t>
            </a:r>
            <a:endParaRPr lang="it-IT" sz="1200" b="1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E7FA5D0D-89C0-4962-9259-A2BB412555EA}"/>
              </a:ext>
            </a:extLst>
          </p:cNvPr>
          <p:cNvSpPr txBox="1"/>
          <p:nvPr/>
        </p:nvSpPr>
        <p:spPr>
          <a:xfrm>
            <a:off x="5079357" y="2925183"/>
            <a:ext cx="7811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10.000</a:t>
            </a:r>
            <a:endParaRPr lang="it-IT" sz="1200" b="1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717FD3A5-5703-4758-8E0C-7D7007309C69}"/>
              </a:ext>
            </a:extLst>
          </p:cNvPr>
          <p:cNvSpPr txBox="1"/>
          <p:nvPr/>
        </p:nvSpPr>
        <p:spPr>
          <a:xfrm>
            <a:off x="4119417" y="1590249"/>
            <a:ext cx="653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I6</a:t>
            </a:r>
            <a:endParaRPr lang="it-IT" b="1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77E1F2B5-0E51-47CE-9106-073D997FC59F}"/>
              </a:ext>
            </a:extLst>
          </p:cNvPr>
          <p:cNvSpPr txBox="1"/>
          <p:nvPr/>
        </p:nvSpPr>
        <p:spPr>
          <a:xfrm>
            <a:off x="1709340" y="1590249"/>
            <a:ext cx="1745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/>
              <a:t>Credito d’imposta adeguamento ambienti di lavoro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794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6E30D94D-487C-4C16-8669-7346199FECFB}"/>
              </a:ext>
            </a:extLst>
          </p:cNvPr>
          <p:cNvSpPr txBox="1"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990033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xmlns="" id="{868E33EE-E43B-4F9B-AA3F-A2DBB958810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68927"/>
          </a:xfrm>
          <a:prstGeom prst="rect">
            <a:avLst/>
          </a:prstGeom>
          <a:solidFill>
            <a:srgbClr val="162746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800" dirty="0">
                <a:solidFill>
                  <a:schemeClr val="bg1"/>
                </a:solidFill>
              </a:rPr>
              <a:t>Riferimenti Normativi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C211C975-5AC2-4C74-9BC6-B70E9DA45775}"/>
              </a:ext>
            </a:extLst>
          </p:cNvPr>
          <p:cNvSpPr txBox="1"/>
          <p:nvPr/>
        </p:nvSpPr>
        <p:spPr>
          <a:xfrm>
            <a:off x="547255" y="1066800"/>
            <a:ext cx="85724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dirty="0"/>
          </a:p>
        </p:txBody>
      </p:sp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xmlns="" id="{627A771B-0110-452D-B36F-F803DA175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945" y="1517073"/>
            <a:ext cx="10681855" cy="465989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800" dirty="0"/>
              <a:t>Art.125 e 120 del D.L. Rilancio;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800" dirty="0"/>
              <a:t> Istruzioni per la compilazione del modello redditi SC;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800" dirty="0"/>
              <a:t> Fiscal focus n.9 del 13/05/2021;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800" dirty="0"/>
              <a:t>REFI, circolare del 28/05/2021;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REFI, circolare del 13/05/2021;</a:t>
            </a:r>
          </a:p>
          <a:p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Dott.ssa Sara Giusti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8D52-313B-4096-9CA9-4B3A820542F1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1892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415</TotalTime>
  <Words>379</Words>
  <Application>Microsoft Office PowerPoint</Application>
  <PresentationFormat>Personalizzato</PresentationFormat>
  <Paragraphs>81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- Credito d’imposta sanificazione e acquisto di DPI  (art.125 D.L. 19 Maggio 2020 n.34 c.d. Decreto Rilancio)  - Credito d’imposta per le spese di adeguamento degli ambienti di lavoro (art.120 D.L. 19 Maggio 2020 n.34 c.d. Decreto Rilancio)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 Credito d’imposta sanificazione (art.125 D.L. 34 Rilancio)  - Credito d’imposta adeguamento luoghi di lavoro (art.120 D.L. 34 Rilancio)</dc:title>
  <dc:creator>sara giusti</dc:creator>
  <cp:lastModifiedBy>sara</cp:lastModifiedBy>
  <cp:revision>25</cp:revision>
  <dcterms:created xsi:type="dcterms:W3CDTF">2021-06-05T13:55:07Z</dcterms:created>
  <dcterms:modified xsi:type="dcterms:W3CDTF">2021-06-09T11:13:11Z</dcterms:modified>
</cp:coreProperties>
</file>